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3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6" d="100"/>
          <a:sy n="86" d="100"/>
        </p:scale>
        <p:origin x="492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136573" y="998730"/>
            <a:ext cx="7632854" cy="49065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１２時まで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5A06D83-EF07-1F19-64A5-BE556FCFB2B3}"/>
              </a:ext>
            </a:extLst>
          </p:cNvPr>
          <p:cNvSpPr txBox="1"/>
          <p:nvPr/>
        </p:nvSpPr>
        <p:spPr>
          <a:xfrm>
            <a:off x="453528" y="451693"/>
            <a:ext cx="8998944" cy="60006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158C36B0-D607-50A9-6CE4-3E3C72C22191}"/>
              </a:ext>
            </a:extLst>
          </p:cNvPr>
          <p:cNvSpPr txBox="1"/>
          <p:nvPr/>
        </p:nvSpPr>
        <p:spPr>
          <a:xfrm>
            <a:off x="613719" y="818710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B0B8706C-C909-7EB1-F650-6363D6D2229F}"/>
              </a:ext>
            </a:extLst>
          </p:cNvPr>
          <p:cNvSpPr txBox="1"/>
          <p:nvPr/>
        </p:nvSpPr>
        <p:spPr>
          <a:xfrm rot="21221589">
            <a:off x="7357865" y="1902025"/>
            <a:ext cx="1983801" cy="81600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DB0A491B-476E-6D19-E66A-CBBF3F2E8CC5}"/>
              </a:ext>
            </a:extLst>
          </p:cNvPr>
          <p:cNvGrpSpPr/>
          <p:nvPr/>
        </p:nvGrpSpPr>
        <p:grpSpPr>
          <a:xfrm>
            <a:off x="6957745" y="3023955"/>
            <a:ext cx="2571835" cy="3439402"/>
            <a:chOff x="2804348" y="3634622"/>
            <a:chExt cx="1978395" cy="2645775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5C9B6EE8-B01B-61CB-3064-6DA4969D6E81}"/>
                </a:ext>
              </a:extLst>
            </p:cNvPr>
            <p:cNvGrpSpPr/>
            <p:nvPr/>
          </p:nvGrpSpPr>
          <p:grpSpPr>
            <a:xfrm>
              <a:off x="3084892" y="3634622"/>
              <a:ext cx="1331771" cy="2252944"/>
              <a:chOff x="-3574275" y="4186885"/>
              <a:chExt cx="1331771" cy="2252944"/>
            </a:xfrm>
          </p:grpSpPr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1181ABDA-8887-E6DC-7E82-AED3B03FB35D}"/>
                  </a:ext>
                </a:extLst>
              </p:cNvPr>
              <p:cNvGrpSpPr/>
              <p:nvPr/>
            </p:nvGrpSpPr>
            <p:grpSpPr>
              <a:xfrm>
                <a:off x="-3574275" y="4186885"/>
                <a:ext cx="1331771" cy="2252944"/>
                <a:chOff x="-2921073" y="3034739"/>
                <a:chExt cx="1331771" cy="2252944"/>
              </a:xfrm>
            </p:grpSpPr>
            <p:grpSp>
              <p:nvGrpSpPr>
                <p:cNvPr id="167" name="グループ化 166">
                  <a:extLst>
                    <a:ext uri="{FF2B5EF4-FFF2-40B4-BE49-F238E27FC236}">
                      <a16:creationId xmlns:a16="http://schemas.microsoft.com/office/drawing/2014/main" id="{D564B1A4-E560-4AA5-6333-C595D1D53E11}"/>
                    </a:ext>
                  </a:extLst>
                </p:cNvPr>
                <p:cNvGrpSpPr/>
                <p:nvPr/>
              </p:nvGrpSpPr>
              <p:grpSpPr>
                <a:xfrm>
                  <a:off x="-2921073" y="3034739"/>
                  <a:ext cx="1331771" cy="2252944"/>
                  <a:chOff x="2178036" y="4689140"/>
                  <a:chExt cx="1331771" cy="2252944"/>
                </a:xfrm>
              </p:grpSpPr>
              <p:sp>
                <p:nvSpPr>
                  <p:cNvPr id="169" name="楕円 168">
                    <a:extLst>
                      <a:ext uri="{FF2B5EF4-FFF2-40B4-BE49-F238E27FC236}">
                        <a16:creationId xmlns:a16="http://schemas.microsoft.com/office/drawing/2014/main" id="{98C1B243-20D0-632F-1A5A-347AC03B35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189975" y="4689140"/>
                    <a:ext cx="1304973" cy="1391036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0" name="四角形: 上の 2 つの角を丸める 169">
                    <a:extLst>
                      <a:ext uri="{FF2B5EF4-FFF2-40B4-BE49-F238E27FC236}">
                        <a16:creationId xmlns:a16="http://schemas.microsoft.com/office/drawing/2014/main" id="{DC303391-9305-DE7F-A5E5-E3BD84E418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84082" y="6155032"/>
                    <a:ext cx="1102808" cy="780191"/>
                  </a:xfrm>
                  <a:prstGeom prst="round2SameRect">
                    <a:avLst>
                      <a:gd name="adj1" fmla="val 43898"/>
                      <a:gd name="adj2" fmla="val 0"/>
                    </a:avLst>
                  </a:prstGeom>
                  <a:solidFill>
                    <a:srgbClr val="FF7C8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171" name="グループ化 170">
                    <a:extLst>
                      <a:ext uri="{FF2B5EF4-FFF2-40B4-BE49-F238E27FC236}">
                        <a16:creationId xmlns:a16="http://schemas.microsoft.com/office/drawing/2014/main" id="{2E5610EC-6B91-0095-F09C-B137DCF41A0D}"/>
                      </a:ext>
                    </a:extLst>
                  </p:cNvPr>
                  <p:cNvGrpSpPr/>
                  <p:nvPr/>
                </p:nvGrpSpPr>
                <p:grpSpPr>
                  <a:xfrm>
                    <a:off x="2178036" y="4839255"/>
                    <a:ext cx="1331771" cy="1425059"/>
                    <a:chOff x="4443712" y="847868"/>
                    <a:chExt cx="986061" cy="1055133"/>
                  </a:xfrm>
                </p:grpSpPr>
                <p:grpSp>
                  <p:nvGrpSpPr>
                    <p:cNvPr id="178" name="グループ化 177">
                      <a:extLst>
                        <a:ext uri="{FF2B5EF4-FFF2-40B4-BE49-F238E27FC236}">
                          <a16:creationId xmlns:a16="http://schemas.microsoft.com/office/drawing/2014/main" id="{9013F631-E992-C6AD-1081-EA9AFB1FD74C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5221288" y="1211107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85" name="楕円 184">
                        <a:extLst>
                          <a:ext uri="{FF2B5EF4-FFF2-40B4-BE49-F238E27FC236}">
                            <a16:creationId xmlns:a16="http://schemas.microsoft.com/office/drawing/2014/main" id="{D131C1EA-B496-D4D7-4EC6-7D3B02506EA6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6" name="楕円 185">
                        <a:extLst>
                          <a:ext uri="{FF2B5EF4-FFF2-40B4-BE49-F238E27FC236}">
                            <a16:creationId xmlns:a16="http://schemas.microsoft.com/office/drawing/2014/main" id="{DDABF460-52A6-FE3E-6155-7E4C996B7D19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grpSp>
                  <p:nvGrpSpPr>
                    <p:cNvPr id="179" name="グループ化 178">
                      <a:extLst>
                        <a:ext uri="{FF2B5EF4-FFF2-40B4-BE49-F238E27FC236}">
                          <a16:creationId xmlns:a16="http://schemas.microsoft.com/office/drawing/2014/main" id="{B991EFF1-1DFF-2D7F-43DD-52E6B92E2D0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4443712" y="1211106"/>
                      <a:ext cx="208485" cy="272934"/>
                      <a:chOff x="4317103" y="1493786"/>
                      <a:chExt cx="208485" cy="272934"/>
                    </a:xfrm>
                    <a:solidFill>
                      <a:srgbClr val="FFCC99"/>
                    </a:solidFill>
                  </p:grpSpPr>
                  <p:sp>
                    <p:nvSpPr>
                      <p:cNvPr id="183" name="楕円 182">
                        <a:extLst>
                          <a:ext uri="{FF2B5EF4-FFF2-40B4-BE49-F238E27FC236}">
                            <a16:creationId xmlns:a16="http://schemas.microsoft.com/office/drawing/2014/main" id="{665BEC17-5AC8-7051-9D02-27A7C80E47EE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17103" y="1493786"/>
                        <a:ext cx="208485" cy="272934"/>
                      </a:xfrm>
                      <a:prstGeom prst="ellipse">
                        <a:avLst/>
                      </a:prstGeom>
                      <a:grpFill/>
                      <a:ln w="381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  <p:sp>
                    <p:nvSpPr>
                      <p:cNvPr id="184" name="楕円 183">
                        <a:extLst>
                          <a:ext uri="{FF2B5EF4-FFF2-40B4-BE49-F238E27FC236}">
                            <a16:creationId xmlns:a16="http://schemas.microsoft.com/office/drawing/2014/main" id="{C7C3F01A-540D-544B-CFC5-FD76685416B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>
                        <a:off x="4349884" y="1536700"/>
                        <a:ext cx="142924" cy="187106"/>
                      </a:xfrm>
                      <a:prstGeom prst="ellipse">
                        <a:avLst/>
                      </a:prstGeom>
                      <a:solidFill>
                        <a:srgbClr val="FF9933"/>
                      </a:solidFill>
                      <a:ln w="3810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tlCol="0" anchor="ctr"/>
                      <a:lstStyle/>
                      <a:p>
                        <a:pPr algn="ctr"/>
                        <a:endParaRPr kumimoji="1" lang="ja-JP" altLang="en-US"/>
                      </a:p>
                    </p:txBody>
                  </p:sp>
                </p:grpSp>
                <p:sp>
                  <p:nvSpPr>
                    <p:cNvPr id="180" name="台形 179">
                      <a:extLst>
                        <a:ext uri="{FF2B5EF4-FFF2-40B4-BE49-F238E27FC236}">
                          <a16:creationId xmlns:a16="http://schemas.microsoft.com/office/drawing/2014/main" id="{B14C7A8E-D97F-57CB-66EB-8F314F4AD0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30603" y="1716779"/>
                      <a:ext cx="199788" cy="186222"/>
                    </a:xfrm>
                    <a:prstGeom prst="trapezoid">
                      <a:avLst>
                        <a:gd name="adj" fmla="val 17426"/>
                      </a:avLst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1" name="楕円 180">
                      <a:extLst>
                        <a:ext uri="{FF2B5EF4-FFF2-40B4-BE49-F238E27FC236}">
                          <a16:creationId xmlns:a16="http://schemas.microsoft.com/office/drawing/2014/main" id="{D1241800-1388-2B4F-868E-C01CFF517C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525452" y="847868"/>
                      <a:ext cx="810090" cy="918851"/>
                    </a:xfrm>
                    <a:prstGeom prst="ellipse">
                      <a:avLst/>
                    </a:pr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2" name="楕円 181">
                      <a:extLst>
                        <a:ext uri="{FF2B5EF4-FFF2-40B4-BE49-F238E27FC236}">
                          <a16:creationId xmlns:a16="http://schemas.microsoft.com/office/drawing/2014/main" id="{18EEA234-2304-23EE-A178-A3F73D1F68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895997" y="1402131"/>
                      <a:ext cx="81490" cy="45719"/>
                    </a:xfrm>
                    <a:prstGeom prst="ellipse">
                      <a:avLst/>
                    </a:prstGeom>
                    <a:solidFill>
                      <a:srgbClr val="FF9933"/>
                    </a:solidFill>
                    <a:ln w="38100">
                      <a:noFill/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B1D32D8C-7E43-C456-43BF-D3566EBF2B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26427" y="6121176"/>
                    <a:ext cx="418118" cy="195502"/>
                  </a:xfrm>
                  <a:custGeom>
                    <a:avLst/>
                    <a:gdLst>
                      <a:gd name="connsiteX0" fmla="*/ 565746 w 588578"/>
                      <a:gd name="connsiteY0" fmla="*/ 0 h 275205"/>
                      <a:gd name="connsiteX1" fmla="*/ 584150 w 588578"/>
                      <a:gd name="connsiteY1" fmla="*/ 48979 h 275205"/>
                      <a:gd name="connsiteX2" fmla="*/ 505055 w 588578"/>
                      <a:gd name="connsiteY2" fmla="*/ 254267 h 275205"/>
                      <a:gd name="connsiteX3" fmla="*/ 339750 w 588578"/>
                      <a:gd name="connsiteY3" fmla="*/ 254598 h 275205"/>
                      <a:gd name="connsiteX4" fmla="*/ 294289 w 588578"/>
                      <a:gd name="connsiteY4" fmla="*/ 224472 h 275205"/>
                      <a:gd name="connsiteX5" fmla="*/ 248827 w 588578"/>
                      <a:gd name="connsiteY5" fmla="*/ 254598 h 275205"/>
                      <a:gd name="connsiteX6" fmla="*/ 83521 w 588578"/>
                      <a:gd name="connsiteY6" fmla="*/ 254267 h 275205"/>
                      <a:gd name="connsiteX7" fmla="*/ 4428 w 588578"/>
                      <a:gd name="connsiteY7" fmla="*/ 48980 h 275205"/>
                      <a:gd name="connsiteX8" fmla="*/ 22831 w 588578"/>
                      <a:gd name="connsiteY8" fmla="*/ 1 h 275205"/>
                      <a:gd name="connsiteX9" fmla="*/ 85844 w 588578"/>
                      <a:gd name="connsiteY9" fmla="*/ 49269 h 275205"/>
                      <a:gd name="connsiteX10" fmla="*/ 170570 w 588578"/>
                      <a:gd name="connsiteY10" fmla="*/ 103495 h 275205"/>
                      <a:gd name="connsiteX11" fmla="*/ 259894 w 588578"/>
                      <a:gd name="connsiteY11" fmla="*/ 149756 h 275205"/>
                      <a:gd name="connsiteX12" fmla="*/ 294288 w 588578"/>
                      <a:gd name="connsiteY12" fmla="*/ 163638 h 275205"/>
                      <a:gd name="connsiteX13" fmla="*/ 328682 w 588578"/>
                      <a:gd name="connsiteY13" fmla="*/ 149756 h 275205"/>
                      <a:gd name="connsiteX14" fmla="*/ 418006 w 588578"/>
                      <a:gd name="connsiteY14" fmla="*/ 103494 h 275205"/>
                      <a:gd name="connsiteX15" fmla="*/ 502732 w 588578"/>
                      <a:gd name="connsiteY15" fmla="*/ 49268 h 2752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588578" h="275205">
                        <a:moveTo>
                          <a:pt x="565746" y="0"/>
                        </a:moveTo>
                        <a:lnTo>
                          <a:pt x="584150" y="48979"/>
                        </a:lnTo>
                        <a:cubicBezTo>
                          <a:pt x="600349" y="133431"/>
                          <a:pt x="571682" y="215800"/>
                          <a:pt x="505055" y="254267"/>
                        </a:cubicBezTo>
                        <a:cubicBezTo>
                          <a:pt x="455084" y="283118"/>
                          <a:pt x="394404" y="281129"/>
                          <a:pt x="339750" y="254598"/>
                        </a:cubicBezTo>
                        <a:lnTo>
                          <a:pt x="294289" y="224472"/>
                        </a:lnTo>
                        <a:lnTo>
                          <a:pt x="248827" y="254598"/>
                        </a:lnTo>
                        <a:cubicBezTo>
                          <a:pt x="194172" y="281129"/>
                          <a:pt x="133492" y="283118"/>
                          <a:pt x="83521" y="254267"/>
                        </a:cubicBezTo>
                        <a:cubicBezTo>
                          <a:pt x="16894" y="215800"/>
                          <a:pt x="-11772" y="133431"/>
                          <a:pt x="4428" y="48980"/>
                        </a:cubicBezTo>
                        <a:lnTo>
                          <a:pt x="22831" y="1"/>
                        </a:lnTo>
                        <a:lnTo>
                          <a:pt x="85844" y="49269"/>
                        </a:lnTo>
                        <a:cubicBezTo>
                          <a:pt x="112447" y="68108"/>
                          <a:pt x="140760" y="86284"/>
                          <a:pt x="170570" y="103495"/>
                        </a:cubicBezTo>
                        <a:cubicBezTo>
                          <a:pt x="200381" y="120706"/>
                          <a:pt x="230277" y="136138"/>
                          <a:pt x="259894" y="149756"/>
                        </a:cubicBezTo>
                        <a:lnTo>
                          <a:pt x="294288" y="163638"/>
                        </a:lnTo>
                        <a:lnTo>
                          <a:pt x="328682" y="149756"/>
                        </a:lnTo>
                        <a:cubicBezTo>
                          <a:pt x="358300" y="136138"/>
                          <a:pt x="388196" y="120705"/>
                          <a:pt x="418006" y="103494"/>
                        </a:cubicBezTo>
                        <a:cubicBezTo>
                          <a:pt x="447818" y="86283"/>
                          <a:pt x="476131" y="68109"/>
                          <a:pt x="502732" y="4926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939609F2-C42A-3FA1-B92C-A5586ADA7869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2296320" y="4824096"/>
                    <a:ext cx="1085054" cy="457707"/>
                  </a:xfrm>
                  <a:custGeom>
                    <a:avLst/>
                    <a:gdLst>
                      <a:gd name="connsiteX0" fmla="*/ 434951 w 1018003"/>
                      <a:gd name="connsiteY0" fmla="*/ 352 h 437067"/>
                      <a:gd name="connsiteX1" fmla="*/ 210671 w 1018003"/>
                      <a:gd name="connsiteY1" fmla="*/ 73010 h 437067"/>
                      <a:gd name="connsiteX2" fmla="*/ 12311 w 1018003"/>
                      <a:gd name="connsiteY2" fmla="*/ 381564 h 437067"/>
                      <a:gd name="connsiteX3" fmla="*/ 378707 w 1018003"/>
                      <a:gd name="connsiteY3" fmla="*/ 364056 h 437067"/>
                      <a:gd name="connsiteX4" fmla="*/ 482018 w 1018003"/>
                      <a:gd name="connsiteY4" fmla="*/ 289161 h 437067"/>
                      <a:gd name="connsiteX5" fmla="*/ 509001 w 1018003"/>
                      <a:gd name="connsiteY5" fmla="*/ 257945 h 437067"/>
                      <a:gd name="connsiteX6" fmla="*/ 535985 w 1018003"/>
                      <a:gd name="connsiteY6" fmla="*/ 289162 h 437067"/>
                      <a:gd name="connsiteX7" fmla="*/ 639297 w 1018003"/>
                      <a:gd name="connsiteY7" fmla="*/ 364057 h 437067"/>
                      <a:gd name="connsiteX8" fmla="*/ 1005692 w 1018003"/>
                      <a:gd name="connsiteY8" fmla="*/ 381565 h 437067"/>
                      <a:gd name="connsiteX9" fmla="*/ 807332 w 1018003"/>
                      <a:gd name="connsiteY9" fmla="*/ 73011 h 437067"/>
                      <a:gd name="connsiteX10" fmla="*/ 583052 w 1018003"/>
                      <a:gd name="connsiteY10" fmla="*/ 353 h 437067"/>
                      <a:gd name="connsiteX11" fmla="*/ 536137 w 1018003"/>
                      <a:gd name="connsiteY11" fmla="*/ 1983 h 437067"/>
                      <a:gd name="connsiteX12" fmla="*/ 509004 w 1018003"/>
                      <a:gd name="connsiteY12" fmla="*/ 8504 h 437067"/>
                      <a:gd name="connsiteX13" fmla="*/ 481867 w 1018003"/>
                      <a:gd name="connsiteY13" fmla="*/ 1982 h 437067"/>
                      <a:gd name="connsiteX14" fmla="*/ 434951 w 1018003"/>
                      <a:gd name="connsiteY14" fmla="*/ 352 h 43706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8003" h="437067">
                        <a:moveTo>
                          <a:pt x="434951" y="352"/>
                        </a:moveTo>
                        <a:cubicBezTo>
                          <a:pt x="368647" y="3521"/>
                          <a:pt x="288648" y="27991"/>
                          <a:pt x="210671" y="73010"/>
                        </a:cubicBezTo>
                        <a:cubicBezTo>
                          <a:pt x="54718" y="163050"/>
                          <a:pt x="-34091" y="301194"/>
                          <a:pt x="12311" y="381564"/>
                        </a:cubicBezTo>
                        <a:cubicBezTo>
                          <a:pt x="58712" y="461934"/>
                          <a:pt x="222753" y="454095"/>
                          <a:pt x="378707" y="364056"/>
                        </a:cubicBezTo>
                        <a:cubicBezTo>
                          <a:pt x="417695" y="341546"/>
                          <a:pt x="452487" y="316029"/>
                          <a:pt x="482018" y="289161"/>
                        </a:cubicBezTo>
                        <a:lnTo>
                          <a:pt x="509001" y="257945"/>
                        </a:lnTo>
                        <a:lnTo>
                          <a:pt x="535985" y="289162"/>
                        </a:lnTo>
                        <a:cubicBezTo>
                          <a:pt x="565517" y="316030"/>
                          <a:pt x="600308" y="341547"/>
                          <a:pt x="639297" y="364057"/>
                        </a:cubicBezTo>
                        <a:cubicBezTo>
                          <a:pt x="795250" y="454096"/>
                          <a:pt x="959291" y="461935"/>
                          <a:pt x="1005692" y="381565"/>
                        </a:cubicBezTo>
                        <a:cubicBezTo>
                          <a:pt x="1052094" y="301195"/>
                          <a:pt x="963285" y="163051"/>
                          <a:pt x="807332" y="73011"/>
                        </a:cubicBezTo>
                        <a:cubicBezTo>
                          <a:pt x="729355" y="27992"/>
                          <a:pt x="649357" y="3522"/>
                          <a:pt x="583052" y="353"/>
                        </a:cubicBezTo>
                        <a:cubicBezTo>
                          <a:pt x="566476" y="-439"/>
                          <a:pt x="550756" y="101"/>
                          <a:pt x="536137" y="1983"/>
                        </a:cubicBezTo>
                        <a:lnTo>
                          <a:pt x="509004" y="8504"/>
                        </a:lnTo>
                        <a:lnTo>
                          <a:pt x="481867" y="1982"/>
                        </a:lnTo>
                        <a:cubicBezTo>
                          <a:pt x="467248" y="100"/>
                          <a:pt x="451527" y="-440"/>
                          <a:pt x="434951" y="352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4" name="月 173">
                    <a:extLst>
                      <a:ext uri="{FF2B5EF4-FFF2-40B4-BE49-F238E27FC236}">
                        <a16:creationId xmlns:a16="http://schemas.microsoft.com/office/drawing/2014/main" id="{86FBD387-AE52-82C7-B5FF-AA0E41FAD1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571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月 174">
                    <a:extLst>
                      <a:ext uri="{FF2B5EF4-FFF2-40B4-BE49-F238E27FC236}">
                        <a16:creationId xmlns:a16="http://schemas.microsoft.com/office/drawing/2014/main" id="{0F59951D-B050-5157-8F20-B519F49EDF53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280778" y="5154718"/>
                    <a:ext cx="168176" cy="970118"/>
                  </a:xfrm>
                  <a:prstGeom prst="moon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cxnSp>
                <p:nvCxnSpPr>
                  <p:cNvPr id="176" name="直線コネクタ 175">
                    <a:extLst>
                      <a:ext uri="{FF2B5EF4-FFF2-40B4-BE49-F238E27FC236}">
                        <a16:creationId xmlns:a16="http://schemas.microsoft.com/office/drawing/2014/main" id="{347F764D-0333-26BA-3306-3DF42C476B8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3281349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  <p:cxnSp>
                <p:nvCxnSpPr>
                  <p:cNvPr id="177" name="直線コネクタ 176">
                    <a:extLst>
                      <a:ext uri="{FF2B5EF4-FFF2-40B4-BE49-F238E27FC236}">
                        <a16:creationId xmlns:a16="http://schemas.microsoft.com/office/drawing/2014/main" id="{1BC0ADD3-D64A-7B0D-8714-DABCEC330E9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 bwMode="auto">
                  <a:xfrm>
                    <a:off x="2390761" y="6440299"/>
                    <a:ext cx="0" cy="501785"/>
                  </a:xfrm>
                  <a:prstGeom prst="lin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</p:cxnSp>
            </p:grpSp>
            <p:sp>
              <p:nvSpPr>
                <p:cNvPr id="168" name="二等辺三角形 16">
                  <a:extLst>
                    <a:ext uri="{FF2B5EF4-FFF2-40B4-BE49-F238E27FC236}">
                      <a16:creationId xmlns:a16="http://schemas.microsoft.com/office/drawing/2014/main" id="{975FB9D6-CB79-E22C-C92B-03FA1F2F39FB}"/>
                    </a:ext>
                  </a:extLst>
                </p:cNvPr>
                <p:cNvSpPr/>
                <p:nvPr/>
              </p:nvSpPr>
              <p:spPr bwMode="auto">
                <a:xfrm rot="10800000" flipH="1">
                  <a:off x="-2370573" y="4131274"/>
                  <a:ext cx="213900" cy="81790"/>
                </a:xfrm>
                <a:custGeom>
                  <a:avLst/>
                  <a:gdLst>
                    <a:gd name="connsiteX0" fmla="*/ 0 w 313117"/>
                    <a:gd name="connsiteY0" fmla="*/ 210522 h 210522"/>
                    <a:gd name="connsiteX1" fmla="*/ 156559 w 313117"/>
                    <a:gd name="connsiteY1" fmla="*/ 0 h 210522"/>
                    <a:gd name="connsiteX2" fmla="*/ 313117 w 313117"/>
                    <a:gd name="connsiteY2" fmla="*/ 210522 h 210522"/>
                    <a:gd name="connsiteX3" fmla="*/ 0 w 313117"/>
                    <a:gd name="connsiteY3" fmla="*/ 210522 h 210522"/>
                    <a:gd name="connsiteX0" fmla="*/ 2016 w 315133"/>
                    <a:gd name="connsiteY0" fmla="*/ 210522 h 216310"/>
                    <a:gd name="connsiteX1" fmla="*/ 158575 w 315133"/>
                    <a:gd name="connsiteY1" fmla="*/ 0 h 216310"/>
                    <a:gd name="connsiteX2" fmla="*/ 315133 w 315133"/>
                    <a:gd name="connsiteY2" fmla="*/ 210522 h 216310"/>
                    <a:gd name="connsiteX3" fmla="*/ 2016 w 315133"/>
                    <a:gd name="connsiteY3" fmla="*/ 210522 h 216310"/>
                    <a:gd name="connsiteX0" fmla="*/ 2016 w 316347"/>
                    <a:gd name="connsiteY0" fmla="*/ 210522 h 223109"/>
                    <a:gd name="connsiteX1" fmla="*/ 158575 w 316347"/>
                    <a:gd name="connsiteY1" fmla="*/ 0 h 223109"/>
                    <a:gd name="connsiteX2" fmla="*/ 315133 w 316347"/>
                    <a:gd name="connsiteY2" fmla="*/ 210522 h 223109"/>
                    <a:gd name="connsiteX3" fmla="*/ 2016 w 316347"/>
                    <a:gd name="connsiteY3" fmla="*/ 210522 h 223109"/>
                    <a:gd name="connsiteX0" fmla="*/ 2160 w 316585"/>
                    <a:gd name="connsiteY0" fmla="*/ 210526 h 223113"/>
                    <a:gd name="connsiteX1" fmla="*/ 158719 w 316585"/>
                    <a:gd name="connsiteY1" fmla="*/ 4 h 223113"/>
                    <a:gd name="connsiteX2" fmla="*/ 315277 w 316585"/>
                    <a:gd name="connsiteY2" fmla="*/ 210526 h 223113"/>
                    <a:gd name="connsiteX3" fmla="*/ 2160 w 316585"/>
                    <a:gd name="connsiteY3" fmla="*/ 210526 h 223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6585" h="223113">
                      <a:moveTo>
                        <a:pt x="2160" y="210526"/>
                      </a:moveTo>
                      <a:cubicBezTo>
                        <a:pt x="-17092" y="197502"/>
                        <a:pt x="97008" y="-1114"/>
                        <a:pt x="158719" y="4"/>
                      </a:cubicBezTo>
                      <a:cubicBezTo>
                        <a:pt x="220430" y="1122"/>
                        <a:pt x="329766" y="190358"/>
                        <a:pt x="315277" y="210526"/>
                      </a:cubicBezTo>
                      <a:cubicBezTo>
                        <a:pt x="300788" y="230694"/>
                        <a:pt x="21412" y="223550"/>
                        <a:pt x="2160" y="210526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5" name="四角形: 角を丸くする 164">
                <a:extLst>
                  <a:ext uri="{FF2B5EF4-FFF2-40B4-BE49-F238E27FC236}">
                    <a16:creationId xmlns:a16="http://schemas.microsoft.com/office/drawing/2014/main" id="{3F16373C-A304-9B9F-472D-F88C4369AB09}"/>
                  </a:ext>
                </a:extLst>
              </p:cNvPr>
              <p:cNvSpPr/>
              <p:nvPr/>
            </p:nvSpPr>
            <p:spPr bwMode="auto">
              <a:xfrm>
                <a:off x="-3263001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四角形: 角を丸くする 165">
                <a:extLst>
                  <a:ext uri="{FF2B5EF4-FFF2-40B4-BE49-F238E27FC236}">
                    <a16:creationId xmlns:a16="http://schemas.microsoft.com/office/drawing/2014/main" id="{D1441EA7-C09C-56E3-A031-832ECA4F5E60}"/>
                  </a:ext>
                </a:extLst>
              </p:cNvPr>
              <p:cNvSpPr/>
              <p:nvPr/>
            </p:nvSpPr>
            <p:spPr bwMode="auto">
              <a:xfrm>
                <a:off x="-2690379" y="4853129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4" name="四角形: 上の 2 つの角を丸める 142">
              <a:extLst>
                <a:ext uri="{FF2B5EF4-FFF2-40B4-BE49-F238E27FC236}">
                  <a16:creationId xmlns:a16="http://schemas.microsoft.com/office/drawing/2014/main" id="{35871519-1703-3D67-1FAC-B831EE0C7F68}"/>
                </a:ext>
              </a:extLst>
            </p:cNvPr>
            <p:cNvSpPr/>
            <p:nvPr/>
          </p:nvSpPr>
          <p:spPr bwMode="auto">
            <a:xfrm rot="2051111">
              <a:off x="3003071" y="5251783"/>
              <a:ext cx="304834" cy="756065"/>
            </a:xfrm>
            <a:custGeom>
              <a:avLst/>
              <a:gdLst>
                <a:gd name="connsiteX0" fmla="*/ 152417 w 304834"/>
                <a:gd name="connsiteY0" fmla="*/ 0 h 787240"/>
                <a:gd name="connsiteX1" fmla="*/ 152417 w 304834"/>
                <a:gd name="connsiteY1" fmla="*/ 0 h 787240"/>
                <a:gd name="connsiteX2" fmla="*/ 304834 w 304834"/>
                <a:gd name="connsiteY2" fmla="*/ 152417 h 787240"/>
                <a:gd name="connsiteX3" fmla="*/ 304834 w 304834"/>
                <a:gd name="connsiteY3" fmla="*/ 634823 h 787240"/>
                <a:gd name="connsiteX4" fmla="*/ 152417 w 304834"/>
                <a:gd name="connsiteY4" fmla="*/ 787240 h 787240"/>
                <a:gd name="connsiteX5" fmla="*/ 152417 w 304834"/>
                <a:gd name="connsiteY5" fmla="*/ 787240 h 787240"/>
                <a:gd name="connsiteX6" fmla="*/ 0 w 304834"/>
                <a:gd name="connsiteY6" fmla="*/ 634823 h 787240"/>
                <a:gd name="connsiteX7" fmla="*/ 0 w 304834"/>
                <a:gd name="connsiteY7" fmla="*/ 152417 h 787240"/>
                <a:gd name="connsiteX8" fmla="*/ 152417 w 304834"/>
                <a:gd name="connsiteY8" fmla="*/ 0 h 787240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112994 w 304834"/>
                <a:gd name="connsiteY8" fmla="*/ 0 h 834978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204434 w 304834"/>
                <a:gd name="connsiteY8" fmla="*/ 91440 h 834978"/>
                <a:gd name="connsiteX0" fmla="*/ 152417 w 304834"/>
                <a:gd name="connsiteY0" fmla="*/ 0 h 787240"/>
                <a:gd name="connsiteX1" fmla="*/ 304834 w 304834"/>
                <a:gd name="connsiteY1" fmla="*/ 152417 h 787240"/>
                <a:gd name="connsiteX2" fmla="*/ 304834 w 304834"/>
                <a:gd name="connsiteY2" fmla="*/ 634823 h 787240"/>
                <a:gd name="connsiteX3" fmla="*/ 152417 w 304834"/>
                <a:gd name="connsiteY3" fmla="*/ 787240 h 787240"/>
                <a:gd name="connsiteX4" fmla="*/ 152417 w 304834"/>
                <a:gd name="connsiteY4" fmla="*/ 787240 h 787240"/>
                <a:gd name="connsiteX5" fmla="*/ 0 w 304834"/>
                <a:gd name="connsiteY5" fmla="*/ 634823 h 787240"/>
                <a:gd name="connsiteX6" fmla="*/ 0 w 304834"/>
                <a:gd name="connsiteY6" fmla="*/ 152417 h 787240"/>
                <a:gd name="connsiteX7" fmla="*/ 204434 w 304834"/>
                <a:gd name="connsiteY7" fmla="*/ 43702 h 787240"/>
                <a:gd name="connsiteX0" fmla="*/ 304834 w 304834"/>
                <a:gd name="connsiteY0" fmla="*/ 142179 h 777002"/>
                <a:gd name="connsiteX1" fmla="*/ 304834 w 304834"/>
                <a:gd name="connsiteY1" fmla="*/ 624585 h 777002"/>
                <a:gd name="connsiteX2" fmla="*/ 152417 w 304834"/>
                <a:gd name="connsiteY2" fmla="*/ 777002 h 777002"/>
                <a:gd name="connsiteX3" fmla="*/ 152417 w 304834"/>
                <a:gd name="connsiteY3" fmla="*/ 777002 h 777002"/>
                <a:gd name="connsiteX4" fmla="*/ 0 w 304834"/>
                <a:gd name="connsiteY4" fmla="*/ 624585 h 777002"/>
                <a:gd name="connsiteX5" fmla="*/ 0 w 304834"/>
                <a:gd name="connsiteY5" fmla="*/ 142179 h 777002"/>
                <a:gd name="connsiteX6" fmla="*/ 204434 w 304834"/>
                <a:gd name="connsiteY6" fmla="*/ 33464 h 777002"/>
                <a:gd name="connsiteX0" fmla="*/ 304834 w 304834"/>
                <a:gd name="connsiteY0" fmla="*/ 0 h 634823"/>
                <a:gd name="connsiteX1" fmla="*/ 304834 w 304834"/>
                <a:gd name="connsiteY1" fmla="*/ 482406 h 634823"/>
                <a:gd name="connsiteX2" fmla="*/ 152417 w 304834"/>
                <a:gd name="connsiteY2" fmla="*/ 634823 h 634823"/>
                <a:gd name="connsiteX3" fmla="*/ 152417 w 304834"/>
                <a:gd name="connsiteY3" fmla="*/ 634823 h 634823"/>
                <a:gd name="connsiteX4" fmla="*/ 0 w 304834"/>
                <a:gd name="connsiteY4" fmla="*/ 482406 h 634823"/>
                <a:gd name="connsiteX5" fmla="*/ 0 w 304834"/>
                <a:gd name="connsiteY5" fmla="*/ 0 h 634823"/>
                <a:gd name="connsiteX0" fmla="*/ 304834 w 304834"/>
                <a:gd name="connsiteY0" fmla="*/ 35276 h 670099"/>
                <a:gd name="connsiteX1" fmla="*/ 304834 w 304834"/>
                <a:gd name="connsiteY1" fmla="*/ 517682 h 670099"/>
                <a:gd name="connsiteX2" fmla="*/ 152417 w 304834"/>
                <a:gd name="connsiteY2" fmla="*/ 670099 h 670099"/>
                <a:gd name="connsiteX3" fmla="*/ 152417 w 304834"/>
                <a:gd name="connsiteY3" fmla="*/ 670099 h 670099"/>
                <a:gd name="connsiteX4" fmla="*/ 0 w 304834"/>
                <a:gd name="connsiteY4" fmla="*/ 517682 h 670099"/>
                <a:gd name="connsiteX5" fmla="*/ 20280 w 304834"/>
                <a:gd name="connsiteY5" fmla="*/ 0 h 670099"/>
                <a:gd name="connsiteX0" fmla="*/ 356053 w 356053"/>
                <a:gd name="connsiteY0" fmla="*/ 172095 h 670099"/>
                <a:gd name="connsiteX1" fmla="*/ 304834 w 356053"/>
                <a:gd name="connsiteY1" fmla="*/ 517682 h 670099"/>
                <a:gd name="connsiteX2" fmla="*/ 152417 w 356053"/>
                <a:gd name="connsiteY2" fmla="*/ 670099 h 670099"/>
                <a:gd name="connsiteX3" fmla="*/ 152417 w 356053"/>
                <a:gd name="connsiteY3" fmla="*/ 670099 h 670099"/>
                <a:gd name="connsiteX4" fmla="*/ 0 w 356053"/>
                <a:gd name="connsiteY4" fmla="*/ 517682 h 670099"/>
                <a:gd name="connsiteX5" fmla="*/ 20280 w 356053"/>
                <a:gd name="connsiteY5" fmla="*/ 0 h 670099"/>
                <a:gd name="connsiteX0" fmla="*/ 304834 w 304834"/>
                <a:gd name="connsiteY0" fmla="*/ 517682 h 670099"/>
                <a:gd name="connsiteX1" fmla="*/ 152417 w 304834"/>
                <a:gd name="connsiteY1" fmla="*/ 670099 h 670099"/>
                <a:gd name="connsiteX2" fmla="*/ 152417 w 304834"/>
                <a:gd name="connsiteY2" fmla="*/ 670099 h 670099"/>
                <a:gd name="connsiteX3" fmla="*/ 0 w 304834"/>
                <a:gd name="connsiteY3" fmla="*/ 517682 h 670099"/>
                <a:gd name="connsiteX4" fmla="*/ 20280 w 304834"/>
                <a:gd name="connsiteY4" fmla="*/ 0 h 6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4834" h="670099">
                  <a:moveTo>
                    <a:pt x="304834" y="517682"/>
                  </a:moveTo>
                  <a:cubicBezTo>
                    <a:pt x="304834" y="601860"/>
                    <a:pt x="236595" y="670099"/>
                    <a:pt x="152417" y="670099"/>
                  </a:cubicBezTo>
                  <a:lnTo>
                    <a:pt x="152417" y="670099"/>
                  </a:lnTo>
                  <a:cubicBezTo>
                    <a:pt x="68239" y="670099"/>
                    <a:pt x="0" y="601860"/>
                    <a:pt x="0" y="517682"/>
                  </a:cubicBezTo>
                  <a:lnTo>
                    <a:pt x="20280" y="0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5" name="四角形: 角を丸くする 134">
              <a:extLst>
                <a:ext uri="{FF2B5EF4-FFF2-40B4-BE49-F238E27FC236}">
                  <a16:creationId xmlns:a16="http://schemas.microsoft.com/office/drawing/2014/main" id="{054C9AB6-A29E-59A8-09CC-F890B547B3DC}"/>
                </a:ext>
              </a:extLst>
            </p:cNvPr>
            <p:cNvSpPr/>
            <p:nvPr/>
          </p:nvSpPr>
          <p:spPr>
            <a:xfrm rot="18900000">
              <a:off x="2804348" y="5781919"/>
              <a:ext cx="283883" cy="295010"/>
            </a:xfrm>
            <a:prstGeom prst="roundRect">
              <a:avLst>
                <a:gd name="adj" fmla="val 34844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四角形: 上の 2 つの角を丸める 142">
              <a:extLst>
                <a:ext uri="{FF2B5EF4-FFF2-40B4-BE49-F238E27FC236}">
                  <a16:creationId xmlns:a16="http://schemas.microsoft.com/office/drawing/2014/main" id="{C1A96B31-C8D5-4697-C1D9-FE5EAC11C0C0}"/>
                </a:ext>
              </a:extLst>
            </p:cNvPr>
            <p:cNvSpPr/>
            <p:nvPr/>
          </p:nvSpPr>
          <p:spPr bwMode="auto">
            <a:xfrm rot="19262789" flipH="1">
              <a:off x="4180500" y="5238744"/>
              <a:ext cx="353376" cy="817362"/>
            </a:xfrm>
            <a:custGeom>
              <a:avLst/>
              <a:gdLst>
                <a:gd name="connsiteX0" fmla="*/ 152417 w 304834"/>
                <a:gd name="connsiteY0" fmla="*/ 0 h 787240"/>
                <a:gd name="connsiteX1" fmla="*/ 152417 w 304834"/>
                <a:gd name="connsiteY1" fmla="*/ 0 h 787240"/>
                <a:gd name="connsiteX2" fmla="*/ 304834 w 304834"/>
                <a:gd name="connsiteY2" fmla="*/ 152417 h 787240"/>
                <a:gd name="connsiteX3" fmla="*/ 304834 w 304834"/>
                <a:gd name="connsiteY3" fmla="*/ 634823 h 787240"/>
                <a:gd name="connsiteX4" fmla="*/ 152417 w 304834"/>
                <a:gd name="connsiteY4" fmla="*/ 787240 h 787240"/>
                <a:gd name="connsiteX5" fmla="*/ 152417 w 304834"/>
                <a:gd name="connsiteY5" fmla="*/ 787240 h 787240"/>
                <a:gd name="connsiteX6" fmla="*/ 0 w 304834"/>
                <a:gd name="connsiteY6" fmla="*/ 634823 h 787240"/>
                <a:gd name="connsiteX7" fmla="*/ 0 w 304834"/>
                <a:gd name="connsiteY7" fmla="*/ 152417 h 787240"/>
                <a:gd name="connsiteX8" fmla="*/ 152417 w 304834"/>
                <a:gd name="connsiteY8" fmla="*/ 0 h 787240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112994 w 304834"/>
                <a:gd name="connsiteY8" fmla="*/ 0 h 834978"/>
                <a:gd name="connsiteX0" fmla="*/ 112994 w 304834"/>
                <a:gd name="connsiteY0" fmla="*/ 0 h 834978"/>
                <a:gd name="connsiteX1" fmla="*/ 152417 w 304834"/>
                <a:gd name="connsiteY1" fmla="*/ 47738 h 834978"/>
                <a:gd name="connsiteX2" fmla="*/ 304834 w 304834"/>
                <a:gd name="connsiteY2" fmla="*/ 200155 h 834978"/>
                <a:gd name="connsiteX3" fmla="*/ 304834 w 304834"/>
                <a:gd name="connsiteY3" fmla="*/ 682561 h 834978"/>
                <a:gd name="connsiteX4" fmla="*/ 152417 w 304834"/>
                <a:gd name="connsiteY4" fmla="*/ 834978 h 834978"/>
                <a:gd name="connsiteX5" fmla="*/ 152417 w 304834"/>
                <a:gd name="connsiteY5" fmla="*/ 834978 h 834978"/>
                <a:gd name="connsiteX6" fmla="*/ 0 w 304834"/>
                <a:gd name="connsiteY6" fmla="*/ 682561 h 834978"/>
                <a:gd name="connsiteX7" fmla="*/ 0 w 304834"/>
                <a:gd name="connsiteY7" fmla="*/ 200155 h 834978"/>
                <a:gd name="connsiteX8" fmla="*/ 204434 w 304834"/>
                <a:gd name="connsiteY8" fmla="*/ 91440 h 834978"/>
                <a:gd name="connsiteX0" fmla="*/ 152417 w 304834"/>
                <a:gd name="connsiteY0" fmla="*/ 0 h 787240"/>
                <a:gd name="connsiteX1" fmla="*/ 304834 w 304834"/>
                <a:gd name="connsiteY1" fmla="*/ 152417 h 787240"/>
                <a:gd name="connsiteX2" fmla="*/ 304834 w 304834"/>
                <a:gd name="connsiteY2" fmla="*/ 634823 h 787240"/>
                <a:gd name="connsiteX3" fmla="*/ 152417 w 304834"/>
                <a:gd name="connsiteY3" fmla="*/ 787240 h 787240"/>
                <a:gd name="connsiteX4" fmla="*/ 152417 w 304834"/>
                <a:gd name="connsiteY4" fmla="*/ 787240 h 787240"/>
                <a:gd name="connsiteX5" fmla="*/ 0 w 304834"/>
                <a:gd name="connsiteY5" fmla="*/ 634823 h 787240"/>
                <a:gd name="connsiteX6" fmla="*/ 0 w 304834"/>
                <a:gd name="connsiteY6" fmla="*/ 152417 h 787240"/>
                <a:gd name="connsiteX7" fmla="*/ 204434 w 304834"/>
                <a:gd name="connsiteY7" fmla="*/ 43702 h 787240"/>
                <a:gd name="connsiteX0" fmla="*/ 304834 w 304834"/>
                <a:gd name="connsiteY0" fmla="*/ 142179 h 777002"/>
                <a:gd name="connsiteX1" fmla="*/ 304834 w 304834"/>
                <a:gd name="connsiteY1" fmla="*/ 624585 h 777002"/>
                <a:gd name="connsiteX2" fmla="*/ 152417 w 304834"/>
                <a:gd name="connsiteY2" fmla="*/ 777002 h 777002"/>
                <a:gd name="connsiteX3" fmla="*/ 152417 w 304834"/>
                <a:gd name="connsiteY3" fmla="*/ 777002 h 777002"/>
                <a:gd name="connsiteX4" fmla="*/ 0 w 304834"/>
                <a:gd name="connsiteY4" fmla="*/ 624585 h 777002"/>
                <a:gd name="connsiteX5" fmla="*/ 0 w 304834"/>
                <a:gd name="connsiteY5" fmla="*/ 142179 h 777002"/>
                <a:gd name="connsiteX6" fmla="*/ 204434 w 304834"/>
                <a:gd name="connsiteY6" fmla="*/ 33464 h 777002"/>
                <a:gd name="connsiteX0" fmla="*/ 304834 w 304834"/>
                <a:gd name="connsiteY0" fmla="*/ 0 h 634823"/>
                <a:gd name="connsiteX1" fmla="*/ 304834 w 304834"/>
                <a:gd name="connsiteY1" fmla="*/ 482406 h 634823"/>
                <a:gd name="connsiteX2" fmla="*/ 152417 w 304834"/>
                <a:gd name="connsiteY2" fmla="*/ 634823 h 634823"/>
                <a:gd name="connsiteX3" fmla="*/ 152417 w 304834"/>
                <a:gd name="connsiteY3" fmla="*/ 634823 h 634823"/>
                <a:gd name="connsiteX4" fmla="*/ 0 w 304834"/>
                <a:gd name="connsiteY4" fmla="*/ 482406 h 634823"/>
                <a:gd name="connsiteX5" fmla="*/ 0 w 304834"/>
                <a:gd name="connsiteY5" fmla="*/ 0 h 634823"/>
                <a:gd name="connsiteX0" fmla="*/ 304834 w 304834"/>
                <a:gd name="connsiteY0" fmla="*/ 35276 h 670099"/>
                <a:gd name="connsiteX1" fmla="*/ 304834 w 304834"/>
                <a:gd name="connsiteY1" fmla="*/ 517682 h 670099"/>
                <a:gd name="connsiteX2" fmla="*/ 152417 w 304834"/>
                <a:gd name="connsiteY2" fmla="*/ 670099 h 670099"/>
                <a:gd name="connsiteX3" fmla="*/ 152417 w 304834"/>
                <a:gd name="connsiteY3" fmla="*/ 670099 h 670099"/>
                <a:gd name="connsiteX4" fmla="*/ 0 w 304834"/>
                <a:gd name="connsiteY4" fmla="*/ 517682 h 670099"/>
                <a:gd name="connsiteX5" fmla="*/ 20280 w 304834"/>
                <a:gd name="connsiteY5" fmla="*/ 0 h 670099"/>
                <a:gd name="connsiteX0" fmla="*/ 356053 w 356053"/>
                <a:gd name="connsiteY0" fmla="*/ 172095 h 670099"/>
                <a:gd name="connsiteX1" fmla="*/ 304834 w 356053"/>
                <a:gd name="connsiteY1" fmla="*/ 517682 h 670099"/>
                <a:gd name="connsiteX2" fmla="*/ 152417 w 356053"/>
                <a:gd name="connsiteY2" fmla="*/ 670099 h 670099"/>
                <a:gd name="connsiteX3" fmla="*/ 152417 w 356053"/>
                <a:gd name="connsiteY3" fmla="*/ 670099 h 670099"/>
                <a:gd name="connsiteX4" fmla="*/ 0 w 356053"/>
                <a:gd name="connsiteY4" fmla="*/ 517682 h 670099"/>
                <a:gd name="connsiteX5" fmla="*/ 20280 w 356053"/>
                <a:gd name="connsiteY5" fmla="*/ 0 h 670099"/>
                <a:gd name="connsiteX0" fmla="*/ 304834 w 304834"/>
                <a:gd name="connsiteY0" fmla="*/ 517682 h 670099"/>
                <a:gd name="connsiteX1" fmla="*/ 152417 w 304834"/>
                <a:gd name="connsiteY1" fmla="*/ 670099 h 670099"/>
                <a:gd name="connsiteX2" fmla="*/ 152417 w 304834"/>
                <a:gd name="connsiteY2" fmla="*/ 670099 h 670099"/>
                <a:gd name="connsiteX3" fmla="*/ 0 w 304834"/>
                <a:gd name="connsiteY3" fmla="*/ 517682 h 670099"/>
                <a:gd name="connsiteX4" fmla="*/ 20280 w 304834"/>
                <a:gd name="connsiteY4" fmla="*/ 0 h 670099"/>
                <a:gd name="connsiteX0" fmla="*/ 353376 w 353376"/>
                <a:gd name="connsiteY0" fmla="*/ 430279 h 670099"/>
                <a:gd name="connsiteX1" fmla="*/ 152417 w 353376"/>
                <a:gd name="connsiteY1" fmla="*/ 670099 h 670099"/>
                <a:gd name="connsiteX2" fmla="*/ 152417 w 353376"/>
                <a:gd name="connsiteY2" fmla="*/ 670099 h 670099"/>
                <a:gd name="connsiteX3" fmla="*/ 0 w 353376"/>
                <a:gd name="connsiteY3" fmla="*/ 517682 h 670099"/>
                <a:gd name="connsiteX4" fmla="*/ 20280 w 353376"/>
                <a:gd name="connsiteY4" fmla="*/ 0 h 670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53376" h="670099">
                  <a:moveTo>
                    <a:pt x="353376" y="430279"/>
                  </a:moveTo>
                  <a:cubicBezTo>
                    <a:pt x="353376" y="514457"/>
                    <a:pt x="236595" y="670099"/>
                    <a:pt x="152417" y="670099"/>
                  </a:cubicBezTo>
                  <a:lnTo>
                    <a:pt x="152417" y="670099"/>
                  </a:lnTo>
                  <a:cubicBezTo>
                    <a:pt x="68239" y="670099"/>
                    <a:pt x="0" y="601860"/>
                    <a:pt x="0" y="517682"/>
                  </a:cubicBezTo>
                  <a:lnTo>
                    <a:pt x="20280" y="0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四角形: 角を丸くする 136">
              <a:extLst>
                <a:ext uri="{FF2B5EF4-FFF2-40B4-BE49-F238E27FC236}">
                  <a16:creationId xmlns:a16="http://schemas.microsoft.com/office/drawing/2014/main" id="{46BDC3FF-03AF-BEE2-4D71-7F43B2113773}"/>
                </a:ext>
              </a:extLst>
            </p:cNvPr>
            <p:cNvSpPr/>
            <p:nvPr/>
          </p:nvSpPr>
          <p:spPr>
            <a:xfrm rot="2700000" flipH="1">
              <a:off x="4493296" y="5781919"/>
              <a:ext cx="283883" cy="295010"/>
            </a:xfrm>
            <a:prstGeom prst="roundRect">
              <a:avLst>
                <a:gd name="adj" fmla="val 34844"/>
              </a:avLst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B19CFBB4-7CB3-C809-081A-DF05372E3FA1}"/>
                </a:ext>
              </a:extLst>
            </p:cNvPr>
            <p:cNvGrpSpPr/>
            <p:nvPr/>
          </p:nvGrpSpPr>
          <p:grpSpPr>
            <a:xfrm>
              <a:off x="2865800" y="5508719"/>
              <a:ext cx="1850410" cy="771678"/>
              <a:chOff x="3254089" y="5775425"/>
              <a:chExt cx="1850410" cy="771678"/>
            </a:xfrm>
          </p:grpSpPr>
          <p:grpSp>
            <p:nvGrpSpPr>
              <p:cNvPr id="141" name="グループ化 140">
                <a:extLst>
                  <a:ext uri="{FF2B5EF4-FFF2-40B4-BE49-F238E27FC236}">
                    <a16:creationId xmlns:a16="http://schemas.microsoft.com/office/drawing/2014/main" id="{688A761A-A7C9-BCFB-5D98-458D676C7BEF}"/>
                  </a:ext>
                </a:extLst>
              </p:cNvPr>
              <p:cNvGrpSpPr/>
              <p:nvPr/>
            </p:nvGrpSpPr>
            <p:grpSpPr>
              <a:xfrm>
                <a:off x="3254089" y="5903120"/>
                <a:ext cx="1850410" cy="643983"/>
                <a:chOff x="4457945" y="2560510"/>
                <a:chExt cx="2278872" cy="793097"/>
              </a:xfrm>
            </p:grpSpPr>
            <p:sp>
              <p:nvSpPr>
                <p:cNvPr id="161" name="台形 160">
                  <a:extLst>
                    <a:ext uri="{FF2B5EF4-FFF2-40B4-BE49-F238E27FC236}">
                      <a16:creationId xmlns:a16="http://schemas.microsoft.com/office/drawing/2014/main" id="{66D29C0C-DD58-A9DF-8A9F-62CAA4FCE796}"/>
                    </a:ext>
                  </a:extLst>
                </p:cNvPr>
                <p:cNvSpPr/>
                <p:nvPr/>
              </p:nvSpPr>
              <p:spPr bwMode="auto">
                <a:xfrm>
                  <a:off x="4457945" y="2560510"/>
                  <a:ext cx="2278872" cy="731754"/>
                </a:xfrm>
                <a:prstGeom prst="trapezoid">
                  <a:avLst>
                    <a:gd name="adj" fmla="val 41488"/>
                  </a:avLst>
                </a:prstGeom>
                <a:solidFill>
                  <a:srgbClr val="8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台形 161">
                  <a:extLst>
                    <a:ext uri="{FF2B5EF4-FFF2-40B4-BE49-F238E27FC236}">
                      <a16:creationId xmlns:a16="http://schemas.microsoft.com/office/drawing/2014/main" id="{F65CA26C-6200-00F0-88E3-5C4A2654C6F3}"/>
                    </a:ext>
                  </a:extLst>
                </p:cNvPr>
                <p:cNvSpPr/>
                <p:nvPr/>
              </p:nvSpPr>
              <p:spPr bwMode="auto">
                <a:xfrm>
                  <a:off x="4496306" y="2600325"/>
                  <a:ext cx="2202150" cy="703373"/>
                </a:xfrm>
                <a:prstGeom prst="trapezoid">
                  <a:avLst>
                    <a:gd name="adj" fmla="val 41488"/>
                  </a:avLst>
                </a:prstGeom>
                <a:solidFill>
                  <a:schemeClr val="bg1">
                    <a:lumMod val="8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3B588A86-568B-506A-A799-6535CA97C28F}"/>
                    </a:ext>
                  </a:extLst>
                </p:cNvPr>
                <p:cNvSpPr/>
                <p:nvPr/>
              </p:nvSpPr>
              <p:spPr bwMode="auto">
                <a:xfrm>
                  <a:off x="4457945" y="3294416"/>
                  <a:ext cx="2278872" cy="59191"/>
                </a:xfrm>
                <a:custGeom>
                  <a:avLst/>
                  <a:gdLst>
                    <a:gd name="connsiteX0" fmla="*/ 1767 w 2278872"/>
                    <a:gd name="connsiteY0" fmla="*/ 0 h 59191"/>
                    <a:gd name="connsiteX1" fmla="*/ 2277105 w 2278872"/>
                    <a:gd name="connsiteY1" fmla="*/ 0 h 59191"/>
                    <a:gd name="connsiteX2" fmla="*/ 2278872 w 2278872"/>
                    <a:gd name="connsiteY2" fmla="*/ 4259 h 59191"/>
                    <a:gd name="connsiteX3" fmla="*/ 2261943 w 2278872"/>
                    <a:gd name="connsiteY3" fmla="*/ 59191 h 59191"/>
                    <a:gd name="connsiteX4" fmla="*/ 16929 w 2278872"/>
                    <a:gd name="connsiteY4" fmla="*/ 59191 h 59191"/>
                    <a:gd name="connsiteX5" fmla="*/ 0 w 2278872"/>
                    <a:gd name="connsiteY5" fmla="*/ 4259 h 591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78872" h="59191">
                      <a:moveTo>
                        <a:pt x="1767" y="0"/>
                      </a:moveTo>
                      <a:lnTo>
                        <a:pt x="2277105" y="0"/>
                      </a:lnTo>
                      <a:lnTo>
                        <a:pt x="2278872" y="4259"/>
                      </a:lnTo>
                      <a:lnTo>
                        <a:pt x="2261943" y="59191"/>
                      </a:lnTo>
                      <a:lnTo>
                        <a:pt x="16929" y="59191"/>
                      </a:lnTo>
                      <a:lnTo>
                        <a:pt x="0" y="4259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75AF514A-B156-F1AB-EC48-739D297A27A4}"/>
                  </a:ext>
                </a:extLst>
              </p:cNvPr>
              <p:cNvGrpSpPr/>
              <p:nvPr/>
            </p:nvGrpSpPr>
            <p:grpSpPr>
              <a:xfrm>
                <a:off x="3408086" y="5865127"/>
                <a:ext cx="466079" cy="379965"/>
                <a:chOff x="2684315" y="5684541"/>
                <a:chExt cx="598035" cy="458049"/>
              </a:xfrm>
            </p:grpSpPr>
            <p:sp>
              <p:nvSpPr>
                <p:cNvPr id="158" name="楕円 277">
                  <a:extLst>
                    <a:ext uri="{FF2B5EF4-FFF2-40B4-BE49-F238E27FC236}">
                      <a16:creationId xmlns:a16="http://schemas.microsoft.com/office/drawing/2014/main" id="{1004609D-9EDA-6B99-E52E-E3275F9C3A29}"/>
                    </a:ext>
                  </a:extLst>
                </p:cNvPr>
                <p:cNvSpPr/>
                <p:nvPr/>
              </p:nvSpPr>
              <p:spPr bwMode="auto">
                <a:xfrm>
                  <a:off x="2684315" y="5697339"/>
                  <a:ext cx="598034" cy="445251"/>
                </a:xfrm>
                <a:custGeom>
                  <a:avLst/>
                  <a:gdLst>
                    <a:gd name="connsiteX0" fmla="*/ 0 w 736498"/>
                    <a:gd name="connsiteY0" fmla="*/ 165149 h 330298"/>
                    <a:gd name="connsiteX1" fmla="*/ 368249 w 736498"/>
                    <a:gd name="connsiteY1" fmla="*/ 0 h 330298"/>
                    <a:gd name="connsiteX2" fmla="*/ 736498 w 736498"/>
                    <a:gd name="connsiteY2" fmla="*/ 165149 h 330298"/>
                    <a:gd name="connsiteX3" fmla="*/ 368249 w 736498"/>
                    <a:gd name="connsiteY3" fmla="*/ 330298 h 330298"/>
                    <a:gd name="connsiteX4" fmla="*/ 0 w 736498"/>
                    <a:gd name="connsiteY4" fmla="*/ 165149 h 3302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6509" h="444598">
                      <a:moveTo>
                        <a:pt x="11" y="165149"/>
                      </a:moveTo>
                      <a:cubicBezTo>
                        <a:pt x="-1577" y="91049"/>
                        <a:pt x="164882" y="0"/>
                        <a:pt x="368260" y="0"/>
                      </a:cubicBezTo>
                      <a:cubicBezTo>
                        <a:pt x="571638" y="0"/>
                        <a:pt x="736509" y="73940"/>
                        <a:pt x="736509" y="165149"/>
                      </a:cubicBezTo>
                      <a:cubicBezTo>
                        <a:pt x="736509" y="256358"/>
                        <a:pt x="693082" y="444598"/>
                        <a:pt x="377785" y="444598"/>
                      </a:cubicBezTo>
                      <a:cubicBezTo>
                        <a:pt x="62488" y="444598"/>
                        <a:pt x="1599" y="239249"/>
                        <a:pt x="11" y="165149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" name="楕円 158">
                  <a:extLst>
                    <a:ext uri="{FF2B5EF4-FFF2-40B4-BE49-F238E27FC236}">
                      <a16:creationId xmlns:a16="http://schemas.microsoft.com/office/drawing/2014/main" id="{EC309456-FE1F-1CEC-8B8A-E9AE23F67CAF}"/>
                    </a:ext>
                  </a:extLst>
                </p:cNvPr>
                <p:cNvSpPr/>
                <p:nvPr/>
              </p:nvSpPr>
              <p:spPr bwMode="auto">
                <a:xfrm>
                  <a:off x="2684325" y="5684541"/>
                  <a:ext cx="598025" cy="289263"/>
                </a:xfrm>
                <a:prstGeom prst="ellipse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" name="楕円 159">
                  <a:extLst>
                    <a:ext uri="{FF2B5EF4-FFF2-40B4-BE49-F238E27FC236}">
                      <a16:creationId xmlns:a16="http://schemas.microsoft.com/office/drawing/2014/main" id="{7C8B75B7-A363-4848-8E94-7CD15F8F7DFA}"/>
                    </a:ext>
                  </a:extLst>
                </p:cNvPr>
                <p:cNvSpPr/>
                <p:nvPr/>
              </p:nvSpPr>
              <p:spPr bwMode="auto">
                <a:xfrm>
                  <a:off x="2743354" y="5760969"/>
                  <a:ext cx="479968" cy="221553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24819AF9-EB36-AEDF-BEBB-6D8BCC2149DD}"/>
                  </a:ext>
                </a:extLst>
              </p:cNvPr>
              <p:cNvGrpSpPr/>
              <p:nvPr/>
            </p:nvGrpSpPr>
            <p:grpSpPr>
              <a:xfrm>
                <a:off x="3833814" y="5905553"/>
                <a:ext cx="345481" cy="199982"/>
                <a:chOff x="3808064" y="6213763"/>
                <a:chExt cx="458332" cy="265306"/>
              </a:xfrm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DF81CCF7-F51F-C757-8274-DE9AD716628C}"/>
                    </a:ext>
                  </a:extLst>
                </p:cNvPr>
                <p:cNvSpPr/>
                <p:nvPr/>
              </p:nvSpPr>
              <p:spPr bwMode="auto">
                <a:xfrm>
                  <a:off x="3808064" y="6259608"/>
                  <a:ext cx="458332" cy="219461"/>
                </a:xfrm>
                <a:prstGeom prst="ellipse">
                  <a:avLst/>
                </a:pr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243">
                  <a:extLst>
                    <a:ext uri="{FF2B5EF4-FFF2-40B4-BE49-F238E27FC236}">
                      <a16:creationId xmlns:a16="http://schemas.microsoft.com/office/drawing/2014/main" id="{23E15B1F-7887-4BD0-1B0B-05A3788C4C61}"/>
                    </a:ext>
                  </a:extLst>
                </p:cNvPr>
                <p:cNvSpPr/>
                <p:nvPr/>
              </p:nvSpPr>
              <p:spPr bwMode="auto">
                <a:xfrm>
                  <a:off x="3964296" y="6213763"/>
                  <a:ext cx="288562" cy="129933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7" name="楕円 243">
                  <a:extLst>
                    <a:ext uri="{FF2B5EF4-FFF2-40B4-BE49-F238E27FC236}">
                      <a16:creationId xmlns:a16="http://schemas.microsoft.com/office/drawing/2014/main" id="{0238D09A-A049-8F75-0D73-41FDE4984F0F}"/>
                    </a:ext>
                  </a:extLst>
                </p:cNvPr>
                <p:cNvSpPr/>
                <p:nvPr/>
              </p:nvSpPr>
              <p:spPr bwMode="auto">
                <a:xfrm>
                  <a:off x="3894446" y="6255038"/>
                  <a:ext cx="288562" cy="129933"/>
                </a:xfrm>
                <a:custGeom>
                  <a:avLst/>
                  <a:gdLst>
                    <a:gd name="connsiteX0" fmla="*/ 0 w 288561"/>
                    <a:gd name="connsiteY0" fmla="*/ 115497 h 230993"/>
                    <a:gd name="connsiteX1" fmla="*/ 144281 w 288561"/>
                    <a:gd name="connsiteY1" fmla="*/ 0 h 230993"/>
                    <a:gd name="connsiteX2" fmla="*/ 288562 w 288561"/>
                    <a:gd name="connsiteY2" fmla="*/ 115497 h 230993"/>
                    <a:gd name="connsiteX3" fmla="*/ 144281 w 288561"/>
                    <a:gd name="connsiteY3" fmla="*/ 230994 h 230993"/>
                    <a:gd name="connsiteX4" fmla="*/ 0 w 288561"/>
                    <a:gd name="connsiteY4" fmla="*/ 115497 h 230993"/>
                    <a:gd name="connsiteX0" fmla="*/ 0 w 288562"/>
                    <a:gd name="connsiteY0" fmla="*/ 115497 h 129933"/>
                    <a:gd name="connsiteX1" fmla="*/ 144281 w 288562"/>
                    <a:gd name="connsiteY1" fmla="*/ 0 h 129933"/>
                    <a:gd name="connsiteX2" fmla="*/ 288562 w 288562"/>
                    <a:gd name="connsiteY2" fmla="*/ 115497 h 129933"/>
                    <a:gd name="connsiteX3" fmla="*/ 0 w 288562"/>
                    <a:gd name="connsiteY3" fmla="*/ 115497 h 1299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88562" h="129933">
                      <a:moveTo>
                        <a:pt x="0" y="115497"/>
                      </a:moveTo>
                      <a:cubicBezTo>
                        <a:pt x="0" y="51710"/>
                        <a:pt x="64597" y="0"/>
                        <a:pt x="144281" y="0"/>
                      </a:cubicBezTo>
                      <a:cubicBezTo>
                        <a:pt x="223965" y="0"/>
                        <a:pt x="288562" y="51710"/>
                        <a:pt x="288562" y="115497"/>
                      </a:cubicBezTo>
                      <a:cubicBezTo>
                        <a:pt x="264515" y="134746"/>
                        <a:pt x="24047" y="134746"/>
                        <a:pt x="0" y="115497"/>
                      </a:cubicBezTo>
                      <a:close/>
                    </a:path>
                  </a:pathLst>
                </a:custGeom>
                <a:solidFill>
                  <a:schemeClr val="accent4">
                    <a:lumMod val="60000"/>
                    <a:lumOff val="4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E55BFED7-3AAC-485E-3FC0-FD3AB6B5125F}"/>
                  </a:ext>
                </a:extLst>
              </p:cNvPr>
              <p:cNvGrpSpPr/>
              <p:nvPr/>
            </p:nvGrpSpPr>
            <p:grpSpPr>
              <a:xfrm>
                <a:off x="4318643" y="5775425"/>
                <a:ext cx="598035" cy="463941"/>
                <a:chOff x="4293514" y="5851710"/>
                <a:chExt cx="598035" cy="463941"/>
              </a:xfrm>
            </p:grpSpPr>
            <p:sp>
              <p:nvSpPr>
                <p:cNvPr id="151" name="楕円 255">
                  <a:extLst>
                    <a:ext uri="{FF2B5EF4-FFF2-40B4-BE49-F238E27FC236}">
                      <a16:creationId xmlns:a16="http://schemas.microsoft.com/office/drawing/2014/main" id="{833CF6C5-8789-479C-3EB5-FAE13D31052E}"/>
                    </a:ext>
                  </a:extLst>
                </p:cNvPr>
                <p:cNvSpPr/>
                <p:nvPr/>
              </p:nvSpPr>
              <p:spPr bwMode="auto">
                <a:xfrm>
                  <a:off x="4501157" y="6193631"/>
                  <a:ext cx="182762" cy="122020"/>
                </a:xfrm>
                <a:custGeom>
                  <a:avLst/>
                  <a:gdLst>
                    <a:gd name="connsiteX0" fmla="*/ 0 w 598025"/>
                    <a:gd name="connsiteY0" fmla="*/ 144632 h 289263"/>
                    <a:gd name="connsiteX1" fmla="*/ 299013 w 598025"/>
                    <a:gd name="connsiteY1" fmla="*/ 0 h 289263"/>
                    <a:gd name="connsiteX2" fmla="*/ 598026 w 598025"/>
                    <a:gd name="connsiteY2" fmla="*/ 144632 h 289263"/>
                    <a:gd name="connsiteX3" fmla="*/ 299013 w 598025"/>
                    <a:gd name="connsiteY3" fmla="*/ 289264 h 289263"/>
                    <a:gd name="connsiteX4" fmla="*/ 0 w 598025"/>
                    <a:gd name="connsiteY4" fmla="*/ 144632 h 289263"/>
                    <a:gd name="connsiteX0" fmla="*/ 0 w 598026"/>
                    <a:gd name="connsiteY0" fmla="*/ 224007 h 368639"/>
                    <a:gd name="connsiteX1" fmla="*/ 299013 w 598026"/>
                    <a:gd name="connsiteY1" fmla="*/ 0 h 368639"/>
                    <a:gd name="connsiteX2" fmla="*/ 598026 w 598026"/>
                    <a:gd name="connsiteY2" fmla="*/ 224007 h 368639"/>
                    <a:gd name="connsiteX3" fmla="*/ 299013 w 598026"/>
                    <a:gd name="connsiteY3" fmla="*/ 368639 h 368639"/>
                    <a:gd name="connsiteX4" fmla="*/ 0 w 598026"/>
                    <a:gd name="connsiteY4" fmla="*/ 224007 h 368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98026" h="368639">
                      <a:moveTo>
                        <a:pt x="0" y="224007"/>
                      </a:moveTo>
                      <a:cubicBezTo>
                        <a:pt x="0" y="162567"/>
                        <a:pt x="133873" y="0"/>
                        <a:pt x="299013" y="0"/>
                      </a:cubicBezTo>
                      <a:cubicBezTo>
                        <a:pt x="464153" y="0"/>
                        <a:pt x="598026" y="144129"/>
                        <a:pt x="598026" y="224007"/>
                      </a:cubicBezTo>
                      <a:cubicBezTo>
                        <a:pt x="598026" y="303885"/>
                        <a:pt x="464153" y="368639"/>
                        <a:pt x="299013" y="368639"/>
                      </a:cubicBezTo>
                      <a:cubicBezTo>
                        <a:pt x="133873" y="368639"/>
                        <a:pt x="0" y="285447"/>
                        <a:pt x="0" y="224007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楕円 277">
                  <a:extLst>
                    <a:ext uri="{FF2B5EF4-FFF2-40B4-BE49-F238E27FC236}">
                      <a16:creationId xmlns:a16="http://schemas.microsoft.com/office/drawing/2014/main" id="{1F2542C6-F25D-03BC-B4B0-B22D1C08D5AE}"/>
                    </a:ext>
                  </a:extLst>
                </p:cNvPr>
                <p:cNvSpPr/>
                <p:nvPr/>
              </p:nvSpPr>
              <p:spPr bwMode="auto">
                <a:xfrm>
                  <a:off x="4293514" y="5903968"/>
                  <a:ext cx="598034" cy="361007"/>
                </a:xfrm>
                <a:custGeom>
                  <a:avLst/>
                  <a:gdLst>
                    <a:gd name="connsiteX0" fmla="*/ 0 w 736498"/>
                    <a:gd name="connsiteY0" fmla="*/ 165149 h 330298"/>
                    <a:gd name="connsiteX1" fmla="*/ 368249 w 736498"/>
                    <a:gd name="connsiteY1" fmla="*/ 0 h 330298"/>
                    <a:gd name="connsiteX2" fmla="*/ 736498 w 736498"/>
                    <a:gd name="connsiteY2" fmla="*/ 165149 h 330298"/>
                    <a:gd name="connsiteX3" fmla="*/ 368249 w 736498"/>
                    <a:gd name="connsiteY3" fmla="*/ 330298 h 330298"/>
                    <a:gd name="connsiteX4" fmla="*/ 0 w 736498"/>
                    <a:gd name="connsiteY4" fmla="*/ 165149 h 330298"/>
                    <a:gd name="connsiteX0" fmla="*/ 11 w 736509"/>
                    <a:gd name="connsiteY0" fmla="*/ 165149 h 444598"/>
                    <a:gd name="connsiteX1" fmla="*/ 368260 w 736509"/>
                    <a:gd name="connsiteY1" fmla="*/ 0 h 444598"/>
                    <a:gd name="connsiteX2" fmla="*/ 736509 w 736509"/>
                    <a:gd name="connsiteY2" fmla="*/ 165149 h 444598"/>
                    <a:gd name="connsiteX3" fmla="*/ 377785 w 736509"/>
                    <a:gd name="connsiteY3" fmla="*/ 444598 h 444598"/>
                    <a:gd name="connsiteX4" fmla="*/ 11 w 736509"/>
                    <a:gd name="connsiteY4" fmla="*/ 165149 h 444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6509" h="444598">
                      <a:moveTo>
                        <a:pt x="11" y="165149"/>
                      </a:moveTo>
                      <a:cubicBezTo>
                        <a:pt x="-1577" y="91049"/>
                        <a:pt x="164882" y="0"/>
                        <a:pt x="368260" y="0"/>
                      </a:cubicBezTo>
                      <a:cubicBezTo>
                        <a:pt x="571638" y="0"/>
                        <a:pt x="736509" y="73940"/>
                        <a:pt x="736509" y="165149"/>
                      </a:cubicBezTo>
                      <a:cubicBezTo>
                        <a:pt x="736509" y="256358"/>
                        <a:pt x="581163" y="444598"/>
                        <a:pt x="377785" y="444598"/>
                      </a:cubicBezTo>
                      <a:cubicBezTo>
                        <a:pt x="174407" y="444598"/>
                        <a:pt x="1599" y="239249"/>
                        <a:pt x="11" y="165149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D3EB973B-18A4-3716-87AE-A69EA84F2F48}"/>
                    </a:ext>
                  </a:extLst>
                </p:cNvPr>
                <p:cNvSpPr/>
                <p:nvPr/>
              </p:nvSpPr>
              <p:spPr bwMode="auto">
                <a:xfrm>
                  <a:off x="4293524" y="5865770"/>
                  <a:ext cx="598025" cy="289263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楕円 255">
                  <a:extLst>
                    <a:ext uri="{FF2B5EF4-FFF2-40B4-BE49-F238E27FC236}">
                      <a16:creationId xmlns:a16="http://schemas.microsoft.com/office/drawing/2014/main" id="{94E02941-3A64-494B-23EA-975202FA213A}"/>
                    </a:ext>
                  </a:extLst>
                </p:cNvPr>
                <p:cNvSpPr/>
                <p:nvPr/>
              </p:nvSpPr>
              <p:spPr bwMode="auto">
                <a:xfrm>
                  <a:off x="4339232" y="5851710"/>
                  <a:ext cx="506612" cy="301000"/>
                </a:xfrm>
                <a:custGeom>
                  <a:avLst/>
                  <a:gdLst>
                    <a:gd name="connsiteX0" fmla="*/ 0 w 598025"/>
                    <a:gd name="connsiteY0" fmla="*/ 144632 h 289263"/>
                    <a:gd name="connsiteX1" fmla="*/ 299013 w 598025"/>
                    <a:gd name="connsiteY1" fmla="*/ 0 h 289263"/>
                    <a:gd name="connsiteX2" fmla="*/ 598026 w 598025"/>
                    <a:gd name="connsiteY2" fmla="*/ 144632 h 289263"/>
                    <a:gd name="connsiteX3" fmla="*/ 299013 w 598025"/>
                    <a:gd name="connsiteY3" fmla="*/ 289264 h 289263"/>
                    <a:gd name="connsiteX4" fmla="*/ 0 w 598025"/>
                    <a:gd name="connsiteY4" fmla="*/ 144632 h 289263"/>
                    <a:gd name="connsiteX0" fmla="*/ 0 w 598026"/>
                    <a:gd name="connsiteY0" fmla="*/ 224007 h 368639"/>
                    <a:gd name="connsiteX1" fmla="*/ 299013 w 598026"/>
                    <a:gd name="connsiteY1" fmla="*/ 0 h 368639"/>
                    <a:gd name="connsiteX2" fmla="*/ 598026 w 598026"/>
                    <a:gd name="connsiteY2" fmla="*/ 224007 h 368639"/>
                    <a:gd name="connsiteX3" fmla="*/ 299013 w 598026"/>
                    <a:gd name="connsiteY3" fmla="*/ 368639 h 368639"/>
                    <a:gd name="connsiteX4" fmla="*/ 0 w 598026"/>
                    <a:gd name="connsiteY4" fmla="*/ 224007 h 368639"/>
                    <a:gd name="connsiteX0" fmla="*/ 0 w 619089"/>
                    <a:gd name="connsiteY0" fmla="*/ 262119 h 369357"/>
                    <a:gd name="connsiteX1" fmla="*/ 320076 w 619089"/>
                    <a:gd name="connsiteY1" fmla="*/ 192 h 369357"/>
                    <a:gd name="connsiteX2" fmla="*/ 619089 w 619089"/>
                    <a:gd name="connsiteY2" fmla="*/ 224199 h 369357"/>
                    <a:gd name="connsiteX3" fmla="*/ 320076 w 619089"/>
                    <a:gd name="connsiteY3" fmla="*/ 368831 h 369357"/>
                    <a:gd name="connsiteX4" fmla="*/ 0 w 619089"/>
                    <a:gd name="connsiteY4" fmla="*/ 262119 h 369357"/>
                    <a:gd name="connsiteX0" fmla="*/ 0 w 640152"/>
                    <a:gd name="connsiteY0" fmla="*/ 261932 h 368659"/>
                    <a:gd name="connsiteX1" fmla="*/ 320076 w 640152"/>
                    <a:gd name="connsiteY1" fmla="*/ 5 h 368659"/>
                    <a:gd name="connsiteX2" fmla="*/ 640152 w 640152"/>
                    <a:gd name="connsiteY2" fmla="*/ 256099 h 368659"/>
                    <a:gd name="connsiteX3" fmla="*/ 320076 w 640152"/>
                    <a:gd name="connsiteY3" fmla="*/ 368644 h 368659"/>
                    <a:gd name="connsiteX4" fmla="*/ 0 w 640152"/>
                    <a:gd name="connsiteY4" fmla="*/ 261932 h 368659"/>
                    <a:gd name="connsiteX0" fmla="*/ 0 w 640152"/>
                    <a:gd name="connsiteY0" fmla="*/ 261988 h 368715"/>
                    <a:gd name="connsiteX1" fmla="*/ 320076 w 640152"/>
                    <a:gd name="connsiteY1" fmla="*/ 61 h 368715"/>
                    <a:gd name="connsiteX2" fmla="*/ 640152 w 640152"/>
                    <a:gd name="connsiteY2" fmla="*/ 256155 h 368715"/>
                    <a:gd name="connsiteX3" fmla="*/ 320076 w 640152"/>
                    <a:gd name="connsiteY3" fmla="*/ 368700 h 368715"/>
                    <a:gd name="connsiteX4" fmla="*/ 0 w 640152"/>
                    <a:gd name="connsiteY4" fmla="*/ 261988 h 368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152" h="368715">
                      <a:moveTo>
                        <a:pt x="0" y="261988"/>
                      </a:moveTo>
                      <a:cubicBezTo>
                        <a:pt x="0" y="200548"/>
                        <a:pt x="117099" y="3949"/>
                        <a:pt x="320076" y="61"/>
                      </a:cubicBezTo>
                      <a:cubicBezTo>
                        <a:pt x="523053" y="-3827"/>
                        <a:pt x="640152" y="176277"/>
                        <a:pt x="640152" y="256155"/>
                      </a:cubicBezTo>
                      <a:cubicBezTo>
                        <a:pt x="640152" y="336033"/>
                        <a:pt x="426768" y="367728"/>
                        <a:pt x="320076" y="368700"/>
                      </a:cubicBezTo>
                      <a:cubicBezTo>
                        <a:pt x="213384" y="369672"/>
                        <a:pt x="0" y="323428"/>
                        <a:pt x="0" y="261988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1CDB180F-B874-0B36-7E56-D7EE6B7F3D91}"/>
                  </a:ext>
                </a:extLst>
              </p:cNvPr>
              <p:cNvGrpSpPr/>
              <p:nvPr/>
            </p:nvGrpSpPr>
            <p:grpSpPr>
              <a:xfrm>
                <a:off x="3744553" y="6055963"/>
                <a:ext cx="896248" cy="416328"/>
                <a:chOff x="3711236" y="6047111"/>
                <a:chExt cx="896248" cy="416328"/>
              </a:xfrm>
            </p:grpSpPr>
            <p:sp>
              <p:nvSpPr>
                <p:cNvPr id="146" name="楕円 145">
                  <a:extLst>
                    <a:ext uri="{FF2B5EF4-FFF2-40B4-BE49-F238E27FC236}">
                      <a16:creationId xmlns:a16="http://schemas.microsoft.com/office/drawing/2014/main" id="{70CA1E30-7F3B-4B4B-B811-10871A1FBAF0}"/>
                    </a:ext>
                  </a:extLst>
                </p:cNvPr>
                <p:cNvSpPr/>
                <p:nvPr/>
              </p:nvSpPr>
              <p:spPr bwMode="auto">
                <a:xfrm>
                  <a:off x="3711236" y="6123157"/>
                  <a:ext cx="896248" cy="340282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E707DC0C-5C2E-887E-2BB5-8F57E96B5CC2}"/>
                    </a:ext>
                  </a:extLst>
                </p:cNvPr>
                <p:cNvSpPr/>
                <p:nvPr/>
              </p:nvSpPr>
              <p:spPr bwMode="auto">
                <a:xfrm rot="21357869">
                  <a:off x="3737227" y="6166443"/>
                  <a:ext cx="478691" cy="259557"/>
                </a:xfrm>
                <a:custGeom>
                  <a:avLst/>
                  <a:gdLst>
                    <a:gd name="connsiteX0" fmla="*/ 319611 w 531057"/>
                    <a:gd name="connsiteY0" fmla="*/ 231693 h 259557"/>
                    <a:gd name="connsiteX1" fmla="*/ 311058 w 531057"/>
                    <a:gd name="connsiteY1" fmla="*/ 231830 h 259557"/>
                    <a:gd name="connsiteX2" fmla="*/ 315004 w 531057"/>
                    <a:gd name="connsiteY2" fmla="*/ 232842 h 259557"/>
                    <a:gd name="connsiteX3" fmla="*/ 322115 w 531057"/>
                    <a:gd name="connsiteY3" fmla="*/ 235157 h 259557"/>
                    <a:gd name="connsiteX4" fmla="*/ 339044 w 531057"/>
                    <a:gd name="connsiteY4" fmla="*/ 234886 h 259557"/>
                    <a:gd name="connsiteX5" fmla="*/ 329159 w 531057"/>
                    <a:gd name="connsiteY5" fmla="*/ 233449 h 259557"/>
                    <a:gd name="connsiteX6" fmla="*/ 171205 w 531057"/>
                    <a:gd name="connsiteY6" fmla="*/ 138213 h 259557"/>
                    <a:gd name="connsiteX7" fmla="*/ 195126 w 531057"/>
                    <a:gd name="connsiteY7" fmla="*/ 142610 h 259557"/>
                    <a:gd name="connsiteX8" fmla="*/ 200192 w 531057"/>
                    <a:gd name="connsiteY8" fmla="*/ 141024 h 259557"/>
                    <a:gd name="connsiteX9" fmla="*/ 202448 w 531057"/>
                    <a:gd name="connsiteY9" fmla="*/ 140919 h 259557"/>
                    <a:gd name="connsiteX10" fmla="*/ 197574 w 531057"/>
                    <a:gd name="connsiteY10" fmla="*/ 42429 h 259557"/>
                    <a:gd name="connsiteX11" fmla="*/ 230076 w 531057"/>
                    <a:gd name="connsiteY11" fmla="*/ 48403 h 259557"/>
                    <a:gd name="connsiteX12" fmla="*/ 232440 w 531057"/>
                    <a:gd name="connsiteY12" fmla="*/ 47663 h 259557"/>
                    <a:gd name="connsiteX13" fmla="*/ 250199 w 531057"/>
                    <a:gd name="connsiteY13" fmla="*/ 46838 h 259557"/>
                    <a:gd name="connsiteX14" fmla="*/ 245524 w 531057"/>
                    <a:gd name="connsiteY14" fmla="*/ 46583 h 259557"/>
                    <a:gd name="connsiteX15" fmla="*/ 312251 w 531057"/>
                    <a:gd name="connsiteY15" fmla="*/ 4182 h 259557"/>
                    <a:gd name="connsiteX16" fmla="*/ 466972 w 531057"/>
                    <a:gd name="connsiteY16" fmla="*/ 27476 h 259557"/>
                    <a:gd name="connsiteX17" fmla="*/ 371144 w 531057"/>
                    <a:gd name="connsiteY17" fmla="*/ 32121 h 259557"/>
                    <a:gd name="connsiteX18" fmla="*/ 328898 w 531057"/>
                    <a:gd name="connsiteY18" fmla="*/ 29819 h 259557"/>
                    <a:gd name="connsiteX19" fmla="*/ 357027 w 531057"/>
                    <a:gd name="connsiteY19" fmla="*/ 33317 h 259557"/>
                    <a:gd name="connsiteX20" fmla="*/ 401983 w 531057"/>
                    <a:gd name="connsiteY20" fmla="*/ 45242 h 259557"/>
                    <a:gd name="connsiteX21" fmla="*/ 389418 w 531057"/>
                    <a:gd name="connsiteY21" fmla="*/ 49174 h 259557"/>
                    <a:gd name="connsiteX22" fmla="*/ 371659 w 531057"/>
                    <a:gd name="connsiteY22" fmla="*/ 50000 h 259557"/>
                    <a:gd name="connsiteX23" fmla="*/ 376334 w 531057"/>
                    <a:gd name="connsiteY23" fmla="*/ 50255 h 259557"/>
                    <a:gd name="connsiteX24" fmla="*/ 531055 w 531057"/>
                    <a:gd name="connsiteY24" fmla="*/ 73549 h 259557"/>
                    <a:gd name="connsiteX25" fmla="*/ 435227 w 531057"/>
                    <a:gd name="connsiteY25" fmla="*/ 78194 h 259557"/>
                    <a:gd name="connsiteX26" fmla="*/ 416242 w 531057"/>
                    <a:gd name="connsiteY26" fmla="*/ 77159 h 259557"/>
                    <a:gd name="connsiteX27" fmla="*/ 421562 w 531057"/>
                    <a:gd name="connsiteY27" fmla="*/ 78168 h 259557"/>
                    <a:gd name="connsiteX28" fmla="*/ 430166 w 531057"/>
                    <a:gd name="connsiteY28" fmla="*/ 78305 h 259557"/>
                    <a:gd name="connsiteX29" fmla="*/ 525429 w 531057"/>
                    <a:gd name="connsiteY29" fmla="*/ 89683 h 259557"/>
                    <a:gd name="connsiteX30" fmla="*/ 430166 w 531057"/>
                    <a:gd name="connsiteY30" fmla="*/ 101061 h 259557"/>
                    <a:gd name="connsiteX31" fmla="*/ 387865 w 531057"/>
                    <a:gd name="connsiteY31" fmla="*/ 101737 h 259557"/>
                    <a:gd name="connsiteX32" fmla="*/ 416167 w 531057"/>
                    <a:gd name="connsiteY32" fmla="*/ 103247 h 259557"/>
                    <a:gd name="connsiteX33" fmla="*/ 461852 w 531057"/>
                    <a:gd name="connsiteY33" fmla="*/ 111979 h 259557"/>
                    <a:gd name="connsiteX34" fmla="*/ 453724 w 531057"/>
                    <a:gd name="connsiteY34" fmla="*/ 115166 h 259557"/>
                    <a:gd name="connsiteX35" fmla="*/ 459560 w 531057"/>
                    <a:gd name="connsiteY35" fmla="*/ 115477 h 259557"/>
                    <a:gd name="connsiteX36" fmla="*/ 505244 w 531057"/>
                    <a:gd name="connsiteY36" fmla="*/ 124209 h 259557"/>
                    <a:gd name="connsiteX37" fmla="*/ 459560 w 531057"/>
                    <a:gd name="connsiteY37" fmla="*/ 132941 h 259557"/>
                    <a:gd name="connsiteX38" fmla="*/ 429171 w 531057"/>
                    <a:gd name="connsiteY38" fmla="*/ 134563 h 259557"/>
                    <a:gd name="connsiteX39" fmla="*/ 442065 w 531057"/>
                    <a:gd name="connsiteY39" fmla="*/ 140813 h 259557"/>
                    <a:gd name="connsiteX40" fmla="*/ 477300 w 531057"/>
                    <a:gd name="connsiteY40" fmla="*/ 142693 h 259557"/>
                    <a:gd name="connsiteX41" fmla="*/ 522984 w 531057"/>
                    <a:gd name="connsiteY41" fmla="*/ 151425 h 259557"/>
                    <a:gd name="connsiteX42" fmla="*/ 510727 w 531057"/>
                    <a:gd name="connsiteY42" fmla="*/ 156231 h 259557"/>
                    <a:gd name="connsiteX43" fmla="*/ 479668 w 531057"/>
                    <a:gd name="connsiteY43" fmla="*/ 159879 h 259557"/>
                    <a:gd name="connsiteX44" fmla="*/ 486918 w 531057"/>
                    <a:gd name="connsiteY44" fmla="*/ 161253 h 259557"/>
                    <a:gd name="connsiteX45" fmla="*/ 498807 w 531057"/>
                    <a:gd name="connsiteY45" fmla="*/ 166910 h 259557"/>
                    <a:gd name="connsiteX46" fmla="*/ 402979 w 531057"/>
                    <a:gd name="connsiteY46" fmla="*/ 171555 h 259557"/>
                    <a:gd name="connsiteX47" fmla="*/ 360733 w 531057"/>
                    <a:gd name="connsiteY47" fmla="*/ 169253 h 259557"/>
                    <a:gd name="connsiteX48" fmla="*/ 388862 w 531057"/>
                    <a:gd name="connsiteY48" fmla="*/ 172752 h 259557"/>
                    <a:gd name="connsiteX49" fmla="*/ 395193 w 531057"/>
                    <a:gd name="connsiteY49" fmla="*/ 173952 h 259557"/>
                    <a:gd name="connsiteX50" fmla="*/ 403798 w 531057"/>
                    <a:gd name="connsiteY50" fmla="*/ 174089 h 259557"/>
                    <a:gd name="connsiteX51" fmla="*/ 499061 w 531057"/>
                    <a:gd name="connsiteY51" fmla="*/ 185467 h 259557"/>
                    <a:gd name="connsiteX52" fmla="*/ 403797 w 531057"/>
                    <a:gd name="connsiteY52" fmla="*/ 196845 h 259557"/>
                    <a:gd name="connsiteX53" fmla="*/ 361497 w 531057"/>
                    <a:gd name="connsiteY53" fmla="*/ 197521 h 259557"/>
                    <a:gd name="connsiteX54" fmla="*/ 389799 w 531057"/>
                    <a:gd name="connsiteY54" fmla="*/ 199031 h 259557"/>
                    <a:gd name="connsiteX55" fmla="*/ 435483 w 531057"/>
                    <a:gd name="connsiteY55" fmla="*/ 207763 h 259557"/>
                    <a:gd name="connsiteX56" fmla="*/ 423226 w 531057"/>
                    <a:gd name="connsiteY56" fmla="*/ 212569 h 259557"/>
                    <a:gd name="connsiteX57" fmla="*/ 422891 w 531057"/>
                    <a:gd name="connsiteY57" fmla="*/ 212609 h 259557"/>
                    <a:gd name="connsiteX58" fmla="*/ 442202 w 531057"/>
                    <a:gd name="connsiteY58" fmla="*/ 214876 h 259557"/>
                    <a:gd name="connsiteX59" fmla="*/ 454460 w 531057"/>
                    <a:gd name="connsiteY59" fmla="*/ 219683 h 259557"/>
                    <a:gd name="connsiteX60" fmla="*/ 408775 w 531057"/>
                    <a:gd name="connsiteY60" fmla="*/ 228415 h 259557"/>
                    <a:gd name="connsiteX61" fmla="*/ 398580 w 531057"/>
                    <a:gd name="connsiteY61" fmla="*/ 228959 h 259557"/>
                    <a:gd name="connsiteX62" fmla="*/ 413727 w 531057"/>
                    <a:gd name="connsiteY62" fmla="*/ 233889 h 259557"/>
                    <a:gd name="connsiteX63" fmla="*/ 418141 w 531057"/>
                    <a:gd name="connsiteY63" fmla="*/ 236727 h 259557"/>
                    <a:gd name="connsiteX64" fmla="*/ 450931 w 531057"/>
                    <a:gd name="connsiteY64" fmla="*/ 238477 h 259557"/>
                    <a:gd name="connsiteX65" fmla="*/ 496616 w 531057"/>
                    <a:gd name="connsiteY65" fmla="*/ 247209 h 259557"/>
                    <a:gd name="connsiteX66" fmla="*/ 340639 w 531057"/>
                    <a:gd name="connsiteY66" fmla="*/ 259557 h 259557"/>
                    <a:gd name="connsiteX67" fmla="*/ 184662 w 531057"/>
                    <a:gd name="connsiteY67" fmla="*/ 247209 h 259557"/>
                    <a:gd name="connsiteX68" fmla="*/ 211300 w 531057"/>
                    <a:gd name="connsiteY68" fmla="*/ 240305 h 259557"/>
                    <a:gd name="connsiteX69" fmla="*/ 238957 w 531057"/>
                    <a:gd name="connsiteY69" fmla="*/ 238502 h 259557"/>
                    <a:gd name="connsiteX70" fmla="*/ 202720 w 531057"/>
                    <a:gd name="connsiteY70" fmla="*/ 231841 h 259557"/>
                    <a:gd name="connsiteX71" fmla="*/ 185454 w 531057"/>
                    <a:gd name="connsiteY71" fmla="*/ 228093 h 259557"/>
                    <a:gd name="connsiteX72" fmla="*/ 154763 w 531057"/>
                    <a:gd name="connsiteY72" fmla="*/ 224490 h 259557"/>
                    <a:gd name="connsiteX73" fmla="*/ 142506 w 531057"/>
                    <a:gd name="connsiteY73" fmla="*/ 219683 h 259557"/>
                    <a:gd name="connsiteX74" fmla="*/ 144003 w 531057"/>
                    <a:gd name="connsiteY74" fmla="*/ 219096 h 259557"/>
                    <a:gd name="connsiteX75" fmla="*/ 143380 w 531057"/>
                    <a:gd name="connsiteY75" fmla="*/ 218961 h 259557"/>
                    <a:gd name="connsiteX76" fmla="*/ 52209 w 531057"/>
                    <a:gd name="connsiteY76" fmla="*/ 189088 h 259557"/>
                    <a:gd name="connsiteX77" fmla="*/ 147851 w 531057"/>
                    <a:gd name="connsiteY77" fmla="*/ 196649 h 259557"/>
                    <a:gd name="connsiteX78" fmla="*/ 164088 w 531057"/>
                    <a:gd name="connsiteY78" fmla="*/ 199633 h 259557"/>
                    <a:gd name="connsiteX79" fmla="*/ 169021 w 531057"/>
                    <a:gd name="connsiteY79" fmla="*/ 199054 h 259557"/>
                    <a:gd name="connsiteX80" fmla="*/ 162006 w 531057"/>
                    <a:gd name="connsiteY80" fmla="*/ 197255 h 259557"/>
                    <a:gd name="connsiteX81" fmla="*/ 118928 w 531057"/>
                    <a:gd name="connsiteY81" fmla="*/ 179718 h 259557"/>
                    <a:gd name="connsiteX82" fmla="*/ 131891 w 531057"/>
                    <a:gd name="connsiteY82" fmla="*/ 177413 h 259557"/>
                    <a:gd name="connsiteX83" fmla="*/ 134145 w 531057"/>
                    <a:gd name="connsiteY83" fmla="*/ 177596 h 259557"/>
                    <a:gd name="connsiteX84" fmla="*/ 91190 w 531057"/>
                    <a:gd name="connsiteY84" fmla="*/ 168272 h 259557"/>
                    <a:gd name="connsiteX85" fmla="*/ 19 w 531057"/>
                    <a:gd name="connsiteY85" fmla="*/ 138399 h 259557"/>
                    <a:gd name="connsiteX86" fmla="*/ 95661 w 531057"/>
                    <a:gd name="connsiteY86" fmla="*/ 145960 h 259557"/>
                    <a:gd name="connsiteX87" fmla="*/ 137275 w 531057"/>
                    <a:gd name="connsiteY87" fmla="*/ 153610 h 259557"/>
                    <a:gd name="connsiteX88" fmla="*/ 109816 w 531057"/>
                    <a:gd name="connsiteY88" fmla="*/ 146566 h 259557"/>
                    <a:gd name="connsiteX89" fmla="*/ 66738 w 531057"/>
                    <a:gd name="connsiteY89" fmla="*/ 129029 h 259557"/>
                    <a:gd name="connsiteX90" fmla="*/ 79700 w 531057"/>
                    <a:gd name="connsiteY90" fmla="*/ 126725 h 259557"/>
                    <a:gd name="connsiteX91" fmla="*/ 89609 w 531057"/>
                    <a:gd name="connsiteY91" fmla="*/ 127528 h 259557"/>
                    <a:gd name="connsiteX92" fmla="*/ 64434 w 531057"/>
                    <a:gd name="connsiteY92" fmla="*/ 119072 h 259557"/>
                    <a:gd name="connsiteX93" fmla="*/ 110619 w 531057"/>
                    <a:gd name="connsiteY93" fmla="*/ 113578 h 259557"/>
                    <a:gd name="connsiteX94" fmla="*/ 133876 w 531057"/>
                    <a:gd name="connsiteY94" fmla="*/ 113976 h 259557"/>
                    <a:gd name="connsiteX95" fmla="*/ 121655 w 531057"/>
                    <a:gd name="connsiteY95" fmla="*/ 110841 h 259557"/>
                    <a:gd name="connsiteX96" fmla="*/ 78577 w 531057"/>
                    <a:gd name="connsiteY96" fmla="*/ 93304 h 259557"/>
                    <a:gd name="connsiteX97" fmla="*/ 106053 w 531057"/>
                    <a:gd name="connsiteY97" fmla="*/ 91768 h 259557"/>
                    <a:gd name="connsiteX98" fmla="*/ 146490 w 531057"/>
                    <a:gd name="connsiteY98" fmla="*/ 97165 h 259557"/>
                    <a:gd name="connsiteX99" fmla="*/ 171561 w 531057"/>
                    <a:gd name="connsiteY99" fmla="*/ 95999 h 259557"/>
                    <a:gd name="connsiteX100" fmla="*/ 156370 w 531057"/>
                    <a:gd name="connsiteY100" fmla="*/ 91055 h 259557"/>
                    <a:gd name="connsiteX101" fmla="*/ 145296 w 531057"/>
                    <a:gd name="connsiteY101" fmla="*/ 83934 h 259557"/>
                    <a:gd name="connsiteX102" fmla="*/ 158259 w 531057"/>
                    <a:gd name="connsiteY102" fmla="*/ 81630 h 259557"/>
                    <a:gd name="connsiteX103" fmla="*/ 160513 w 531057"/>
                    <a:gd name="connsiteY103" fmla="*/ 81812 h 259557"/>
                    <a:gd name="connsiteX104" fmla="*/ 117558 w 531057"/>
                    <a:gd name="connsiteY104" fmla="*/ 72489 h 259557"/>
                    <a:gd name="connsiteX105" fmla="*/ 26387 w 531057"/>
                    <a:gd name="connsiteY105" fmla="*/ 42615 h 259557"/>
                    <a:gd name="connsiteX106" fmla="*/ 122029 w 531057"/>
                    <a:gd name="connsiteY106" fmla="*/ 50176 h 259557"/>
                    <a:gd name="connsiteX107" fmla="*/ 163643 w 531057"/>
                    <a:gd name="connsiteY107" fmla="*/ 57826 h 259557"/>
                    <a:gd name="connsiteX108" fmla="*/ 136184 w 531057"/>
                    <a:gd name="connsiteY108" fmla="*/ 50783 h 259557"/>
                    <a:gd name="connsiteX109" fmla="*/ 93106 w 531057"/>
                    <a:gd name="connsiteY109" fmla="*/ 33245 h 259557"/>
                    <a:gd name="connsiteX110" fmla="*/ 106068 w 531057"/>
                    <a:gd name="connsiteY110" fmla="*/ 30941 h 259557"/>
                    <a:gd name="connsiteX111" fmla="*/ 118558 w 531057"/>
                    <a:gd name="connsiteY111" fmla="*/ 31953 h 259557"/>
                    <a:gd name="connsiteX112" fmla="*/ 102692 w 531057"/>
                    <a:gd name="connsiteY112" fmla="*/ 28946 h 259557"/>
                    <a:gd name="connsiteX113" fmla="*/ 90803 w 531057"/>
                    <a:gd name="connsiteY113" fmla="*/ 23289 h 259557"/>
                    <a:gd name="connsiteX114" fmla="*/ 186631 w 531057"/>
                    <a:gd name="connsiteY114" fmla="*/ 18644 h 259557"/>
                    <a:gd name="connsiteX115" fmla="*/ 228877 w 531057"/>
                    <a:gd name="connsiteY115" fmla="*/ 20946 h 259557"/>
                    <a:gd name="connsiteX116" fmla="*/ 200748 w 531057"/>
                    <a:gd name="connsiteY116" fmla="*/ 17447 h 259557"/>
                    <a:gd name="connsiteX117" fmla="*/ 155791 w 531057"/>
                    <a:gd name="connsiteY117" fmla="*/ 5522 h 259557"/>
                    <a:gd name="connsiteX118" fmla="*/ 312251 w 531057"/>
                    <a:gd name="connsiteY118" fmla="*/ 4182 h 2595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31057" h="259557">
                      <a:moveTo>
                        <a:pt x="319611" y="231693"/>
                      </a:moveTo>
                      <a:lnTo>
                        <a:pt x="311058" y="231830"/>
                      </a:lnTo>
                      <a:lnTo>
                        <a:pt x="315004" y="232842"/>
                      </a:lnTo>
                      <a:lnTo>
                        <a:pt x="322115" y="235157"/>
                      </a:lnTo>
                      <a:lnTo>
                        <a:pt x="339044" y="234886"/>
                      </a:lnTo>
                      <a:lnTo>
                        <a:pt x="329159" y="233449"/>
                      </a:lnTo>
                      <a:close/>
                      <a:moveTo>
                        <a:pt x="171205" y="138213"/>
                      </a:moveTo>
                      <a:lnTo>
                        <a:pt x="195126" y="142610"/>
                      </a:lnTo>
                      <a:lnTo>
                        <a:pt x="200192" y="141024"/>
                      </a:lnTo>
                      <a:lnTo>
                        <a:pt x="202448" y="140919"/>
                      </a:lnTo>
                      <a:close/>
                      <a:moveTo>
                        <a:pt x="197574" y="42429"/>
                      </a:moveTo>
                      <a:lnTo>
                        <a:pt x="230076" y="48403"/>
                      </a:lnTo>
                      <a:lnTo>
                        <a:pt x="232440" y="47663"/>
                      </a:lnTo>
                      <a:lnTo>
                        <a:pt x="250199" y="46838"/>
                      </a:lnTo>
                      <a:lnTo>
                        <a:pt x="245524" y="46583"/>
                      </a:lnTo>
                      <a:close/>
                      <a:moveTo>
                        <a:pt x="312251" y="4182"/>
                      </a:moveTo>
                      <a:cubicBezTo>
                        <a:pt x="398181" y="10244"/>
                        <a:pt x="467452" y="20673"/>
                        <a:pt x="466972" y="27476"/>
                      </a:cubicBezTo>
                      <a:cubicBezTo>
                        <a:pt x="466612" y="32578"/>
                        <a:pt x="427119" y="34191"/>
                        <a:pt x="371144" y="32121"/>
                      </a:cubicBezTo>
                      <a:lnTo>
                        <a:pt x="328898" y="29819"/>
                      </a:lnTo>
                      <a:lnTo>
                        <a:pt x="357027" y="33317"/>
                      </a:lnTo>
                      <a:cubicBezTo>
                        <a:pt x="385026" y="37533"/>
                        <a:pt x="402223" y="41841"/>
                        <a:pt x="401983" y="45242"/>
                      </a:cubicBezTo>
                      <a:cubicBezTo>
                        <a:pt x="401863" y="46943"/>
                        <a:pt x="397395" y="48256"/>
                        <a:pt x="389418" y="49174"/>
                      </a:cubicBezTo>
                      <a:lnTo>
                        <a:pt x="371659" y="50000"/>
                      </a:lnTo>
                      <a:lnTo>
                        <a:pt x="376334" y="50255"/>
                      </a:lnTo>
                      <a:cubicBezTo>
                        <a:pt x="462265" y="56317"/>
                        <a:pt x="531535" y="66746"/>
                        <a:pt x="531055" y="73549"/>
                      </a:cubicBezTo>
                      <a:cubicBezTo>
                        <a:pt x="530695" y="78651"/>
                        <a:pt x="491203" y="80265"/>
                        <a:pt x="435227" y="78194"/>
                      </a:cubicBezTo>
                      <a:lnTo>
                        <a:pt x="416242" y="77159"/>
                      </a:lnTo>
                      <a:lnTo>
                        <a:pt x="421562" y="78168"/>
                      </a:lnTo>
                      <a:lnTo>
                        <a:pt x="430166" y="78305"/>
                      </a:lnTo>
                      <a:cubicBezTo>
                        <a:pt x="486148" y="80180"/>
                        <a:pt x="525429" y="84568"/>
                        <a:pt x="525429" y="89683"/>
                      </a:cubicBezTo>
                      <a:cubicBezTo>
                        <a:pt x="525429" y="94798"/>
                        <a:pt x="486148" y="99186"/>
                        <a:pt x="430166" y="101061"/>
                      </a:cubicBezTo>
                      <a:lnTo>
                        <a:pt x="387865" y="101737"/>
                      </a:lnTo>
                      <a:lnTo>
                        <a:pt x="416167" y="103247"/>
                      </a:lnTo>
                      <a:cubicBezTo>
                        <a:pt x="444393" y="105482"/>
                        <a:pt x="461852" y="108569"/>
                        <a:pt x="461852" y="111979"/>
                      </a:cubicBezTo>
                      <a:lnTo>
                        <a:pt x="453724" y="115166"/>
                      </a:lnTo>
                      <a:lnTo>
                        <a:pt x="459560" y="115477"/>
                      </a:lnTo>
                      <a:cubicBezTo>
                        <a:pt x="487786" y="117712"/>
                        <a:pt x="505244" y="120799"/>
                        <a:pt x="505244" y="124209"/>
                      </a:cubicBezTo>
                      <a:cubicBezTo>
                        <a:pt x="505244" y="127619"/>
                        <a:pt x="487786" y="130706"/>
                        <a:pt x="459560" y="132941"/>
                      </a:cubicBezTo>
                      <a:lnTo>
                        <a:pt x="429171" y="134563"/>
                      </a:lnTo>
                      <a:lnTo>
                        <a:pt x="442065" y="140813"/>
                      </a:lnTo>
                      <a:lnTo>
                        <a:pt x="477300" y="142693"/>
                      </a:lnTo>
                      <a:cubicBezTo>
                        <a:pt x="505526" y="144928"/>
                        <a:pt x="522984" y="148015"/>
                        <a:pt x="522984" y="151425"/>
                      </a:cubicBezTo>
                      <a:cubicBezTo>
                        <a:pt x="522984" y="153130"/>
                        <a:pt x="518620" y="154754"/>
                        <a:pt x="510727" y="156231"/>
                      </a:cubicBezTo>
                      <a:lnTo>
                        <a:pt x="479668" y="159879"/>
                      </a:lnTo>
                      <a:lnTo>
                        <a:pt x="486918" y="161253"/>
                      </a:lnTo>
                      <a:cubicBezTo>
                        <a:pt x="494688" y="163282"/>
                        <a:pt x="498927" y="165209"/>
                        <a:pt x="498807" y="166910"/>
                      </a:cubicBezTo>
                      <a:cubicBezTo>
                        <a:pt x="498447" y="172012"/>
                        <a:pt x="458955" y="173626"/>
                        <a:pt x="402979" y="171555"/>
                      </a:cubicBezTo>
                      <a:lnTo>
                        <a:pt x="360733" y="169253"/>
                      </a:lnTo>
                      <a:lnTo>
                        <a:pt x="388862" y="172752"/>
                      </a:lnTo>
                      <a:lnTo>
                        <a:pt x="395193" y="173952"/>
                      </a:lnTo>
                      <a:lnTo>
                        <a:pt x="403798" y="174089"/>
                      </a:lnTo>
                      <a:cubicBezTo>
                        <a:pt x="459780" y="175963"/>
                        <a:pt x="499061" y="180352"/>
                        <a:pt x="499061" y="185467"/>
                      </a:cubicBezTo>
                      <a:cubicBezTo>
                        <a:pt x="499061" y="190582"/>
                        <a:pt x="459780" y="194970"/>
                        <a:pt x="403797" y="196845"/>
                      </a:cubicBezTo>
                      <a:lnTo>
                        <a:pt x="361497" y="197521"/>
                      </a:lnTo>
                      <a:lnTo>
                        <a:pt x="389799" y="199031"/>
                      </a:lnTo>
                      <a:cubicBezTo>
                        <a:pt x="418025" y="201266"/>
                        <a:pt x="435483" y="204353"/>
                        <a:pt x="435483" y="207763"/>
                      </a:cubicBezTo>
                      <a:cubicBezTo>
                        <a:pt x="435483" y="209468"/>
                        <a:pt x="431119" y="211092"/>
                        <a:pt x="423226" y="212569"/>
                      </a:cubicBezTo>
                      <a:lnTo>
                        <a:pt x="422891" y="212609"/>
                      </a:lnTo>
                      <a:lnTo>
                        <a:pt x="442202" y="214876"/>
                      </a:lnTo>
                      <a:cubicBezTo>
                        <a:pt x="450095" y="216353"/>
                        <a:pt x="454460" y="217978"/>
                        <a:pt x="454460" y="219683"/>
                      </a:cubicBezTo>
                      <a:cubicBezTo>
                        <a:pt x="454460" y="223093"/>
                        <a:pt x="437001" y="226180"/>
                        <a:pt x="408775" y="228415"/>
                      </a:cubicBezTo>
                      <a:lnTo>
                        <a:pt x="398580" y="228959"/>
                      </a:lnTo>
                      <a:lnTo>
                        <a:pt x="413727" y="233889"/>
                      </a:lnTo>
                      <a:lnTo>
                        <a:pt x="418141" y="236727"/>
                      </a:lnTo>
                      <a:lnTo>
                        <a:pt x="450931" y="238477"/>
                      </a:lnTo>
                      <a:cubicBezTo>
                        <a:pt x="479158" y="240712"/>
                        <a:pt x="496616" y="243799"/>
                        <a:pt x="496616" y="247209"/>
                      </a:cubicBezTo>
                      <a:cubicBezTo>
                        <a:pt x="496616" y="254029"/>
                        <a:pt x="426783" y="259557"/>
                        <a:pt x="340639" y="259557"/>
                      </a:cubicBezTo>
                      <a:cubicBezTo>
                        <a:pt x="254495" y="259557"/>
                        <a:pt x="184662" y="254029"/>
                        <a:pt x="184662" y="247209"/>
                      </a:cubicBezTo>
                      <a:cubicBezTo>
                        <a:pt x="184662" y="244651"/>
                        <a:pt x="194482" y="242276"/>
                        <a:pt x="211300" y="240305"/>
                      </a:cubicBezTo>
                      <a:lnTo>
                        <a:pt x="238957" y="238502"/>
                      </a:lnTo>
                      <a:lnTo>
                        <a:pt x="202720" y="231841"/>
                      </a:lnTo>
                      <a:lnTo>
                        <a:pt x="185454" y="228093"/>
                      </a:lnTo>
                      <a:lnTo>
                        <a:pt x="154763" y="224490"/>
                      </a:lnTo>
                      <a:cubicBezTo>
                        <a:pt x="146870" y="223013"/>
                        <a:pt x="142506" y="221388"/>
                        <a:pt x="142506" y="219683"/>
                      </a:cubicBezTo>
                      <a:lnTo>
                        <a:pt x="144003" y="219096"/>
                      </a:lnTo>
                      <a:lnTo>
                        <a:pt x="143380" y="218961"/>
                      </a:lnTo>
                      <a:cubicBezTo>
                        <a:pt x="88857" y="206124"/>
                        <a:pt x="51204" y="194103"/>
                        <a:pt x="52209" y="189088"/>
                      </a:cubicBezTo>
                      <a:cubicBezTo>
                        <a:pt x="53214" y="184072"/>
                        <a:pt x="92591" y="187488"/>
                        <a:pt x="147851" y="196649"/>
                      </a:cubicBezTo>
                      <a:lnTo>
                        <a:pt x="164088" y="199633"/>
                      </a:lnTo>
                      <a:lnTo>
                        <a:pt x="169021" y="199054"/>
                      </a:lnTo>
                      <a:lnTo>
                        <a:pt x="162006" y="197255"/>
                      </a:lnTo>
                      <a:cubicBezTo>
                        <a:pt x="134769" y="189518"/>
                        <a:pt x="118258" y="183061"/>
                        <a:pt x="118928" y="179718"/>
                      </a:cubicBezTo>
                      <a:cubicBezTo>
                        <a:pt x="119263" y="178046"/>
                        <a:pt x="123861" y="177311"/>
                        <a:pt x="131891" y="177413"/>
                      </a:cubicBezTo>
                      <a:lnTo>
                        <a:pt x="134145" y="177596"/>
                      </a:lnTo>
                      <a:lnTo>
                        <a:pt x="91190" y="168272"/>
                      </a:lnTo>
                      <a:cubicBezTo>
                        <a:pt x="36667" y="155435"/>
                        <a:pt x="-986" y="143414"/>
                        <a:pt x="19" y="138399"/>
                      </a:cubicBezTo>
                      <a:cubicBezTo>
                        <a:pt x="1024" y="133383"/>
                        <a:pt x="40401" y="136799"/>
                        <a:pt x="95661" y="145960"/>
                      </a:cubicBezTo>
                      <a:lnTo>
                        <a:pt x="137275" y="153610"/>
                      </a:lnTo>
                      <a:lnTo>
                        <a:pt x="109816" y="146566"/>
                      </a:lnTo>
                      <a:cubicBezTo>
                        <a:pt x="82579" y="138829"/>
                        <a:pt x="66068" y="132372"/>
                        <a:pt x="66738" y="129029"/>
                      </a:cubicBezTo>
                      <a:cubicBezTo>
                        <a:pt x="67072" y="127358"/>
                        <a:pt x="71671" y="126622"/>
                        <a:pt x="79700" y="126725"/>
                      </a:cubicBezTo>
                      <a:lnTo>
                        <a:pt x="89609" y="127528"/>
                      </a:lnTo>
                      <a:lnTo>
                        <a:pt x="64434" y="119072"/>
                      </a:lnTo>
                      <a:cubicBezTo>
                        <a:pt x="64674" y="115671"/>
                        <a:pt x="82306" y="113820"/>
                        <a:pt x="110619" y="113578"/>
                      </a:cubicBezTo>
                      <a:lnTo>
                        <a:pt x="133876" y="113976"/>
                      </a:lnTo>
                      <a:lnTo>
                        <a:pt x="121655" y="110841"/>
                      </a:lnTo>
                      <a:cubicBezTo>
                        <a:pt x="94419" y="103105"/>
                        <a:pt x="77907" y="96648"/>
                        <a:pt x="78577" y="93304"/>
                      </a:cubicBezTo>
                      <a:cubicBezTo>
                        <a:pt x="79079" y="90797"/>
                        <a:pt x="89175" y="90397"/>
                        <a:pt x="106053" y="91768"/>
                      </a:cubicBezTo>
                      <a:lnTo>
                        <a:pt x="146490" y="97165"/>
                      </a:lnTo>
                      <a:lnTo>
                        <a:pt x="171561" y="95999"/>
                      </a:lnTo>
                      <a:lnTo>
                        <a:pt x="156370" y="91055"/>
                      </a:lnTo>
                      <a:cubicBezTo>
                        <a:pt x="148921" y="88056"/>
                        <a:pt x="144961" y="85606"/>
                        <a:pt x="145296" y="83934"/>
                      </a:cubicBezTo>
                      <a:cubicBezTo>
                        <a:pt x="145631" y="82262"/>
                        <a:pt x="150229" y="81527"/>
                        <a:pt x="158259" y="81630"/>
                      </a:cubicBezTo>
                      <a:lnTo>
                        <a:pt x="160513" y="81812"/>
                      </a:lnTo>
                      <a:lnTo>
                        <a:pt x="117558" y="72489"/>
                      </a:lnTo>
                      <a:cubicBezTo>
                        <a:pt x="63035" y="59651"/>
                        <a:pt x="25382" y="47631"/>
                        <a:pt x="26387" y="42615"/>
                      </a:cubicBezTo>
                      <a:cubicBezTo>
                        <a:pt x="27392" y="37600"/>
                        <a:pt x="66769" y="41015"/>
                        <a:pt x="122029" y="50176"/>
                      </a:cubicBezTo>
                      <a:lnTo>
                        <a:pt x="163643" y="57826"/>
                      </a:lnTo>
                      <a:lnTo>
                        <a:pt x="136184" y="50783"/>
                      </a:lnTo>
                      <a:cubicBezTo>
                        <a:pt x="108947" y="43046"/>
                        <a:pt x="92436" y="36589"/>
                        <a:pt x="93106" y="33245"/>
                      </a:cubicBezTo>
                      <a:cubicBezTo>
                        <a:pt x="93441" y="31574"/>
                        <a:pt x="98039" y="30839"/>
                        <a:pt x="106068" y="30941"/>
                      </a:cubicBezTo>
                      <a:lnTo>
                        <a:pt x="118558" y="31953"/>
                      </a:lnTo>
                      <a:lnTo>
                        <a:pt x="102692" y="28946"/>
                      </a:lnTo>
                      <a:cubicBezTo>
                        <a:pt x="94922" y="26917"/>
                        <a:pt x="90683" y="24989"/>
                        <a:pt x="90803" y="23289"/>
                      </a:cubicBezTo>
                      <a:cubicBezTo>
                        <a:pt x="91163" y="18186"/>
                        <a:pt x="130655" y="16574"/>
                        <a:pt x="186631" y="18644"/>
                      </a:cubicBezTo>
                      <a:lnTo>
                        <a:pt x="228877" y="20946"/>
                      </a:lnTo>
                      <a:lnTo>
                        <a:pt x="200748" y="17447"/>
                      </a:lnTo>
                      <a:cubicBezTo>
                        <a:pt x="172749" y="13232"/>
                        <a:pt x="155551" y="8924"/>
                        <a:pt x="155791" y="5522"/>
                      </a:cubicBezTo>
                      <a:cubicBezTo>
                        <a:pt x="156271" y="-1281"/>
                        <a:pt x="226320" y="-1881"/>
                        <a:pt x="312251" y="4182"/>
                      </a:cubicBezTo>
                      <a:close/>
                    </a:path>
                  </a:pathLst>
                </a:custGeom>
                <a:solidFill>
                  <a:srgbClr val="66FF33"/>
                </a:solidFill>
                <a:ln w="12700">
                  <a:solidFill>
                    <a:srgbClr val="008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  <a:cs typeface="+mn-cs"/>
                    </a:defRPr>
                  </a:lvl9pPr>
                </a:lstStyle>
                <a:p>
                  <a:pPr algn="ctr"/>
                  <a:endParaRPr lang="ja-JP" altLang="en-US"/>
                </a:p>
              </p:txBody>
            </p:sp>
            <p:grpSp>
              <p:nvGrpSpPr>
                <p:cNvPr id="148" name="グループ化 147">
                  <a:extLst>
                    <a:ext uri="{FF2B5EF4-FFF2-40B4-BE49-F238E27FC236}">
                      <a16:creationId xmlns:a16="http://schemas.microsoft.com/office/drawing/2014/main" id="{32DCB210-BAAD-5CE2-547B-4D64019167DC}"/>
                    </a:ext>
                  </a:extLst>
                </p:cNvPr>
                <p:cNvGrpSpPr/>
                <p:nvPr/>
              </p:nvGrpSpPr>
              <p:grpSpPr>
                <a:xfrm rot="371665">
                  <a:off x="4044411" y="6047111"/>
                  <a:ext cx="495741" cy="306160"/>
                  <a:chOff x="3738604" y="3653546"/>
                  <a:chExt cx="1394416" cy="990589"/>
                </a:xfrm>
              </p:grpSpPr>
              <p:sp>
                <p:nvSpPr>
                  <p:cNvPr id="149" name="フリーフォーム: 図形 148">
                    <a:extLst>
                      <a:ext uri="{FF2B5EF4-FFF2-40B4-BE49-F238E27FC236}">
                        <a16:creationId xmlns:a16="http://schemas.microsoft.com/office/drawing/2014/main" id="{E9B3CFB2-8C2A-30CF-5785-FD44567FED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42896" y="3767613"/>
                    <a:ext cx="1390124" cy="876522"/>
                  </a:xfrm>
                  <a:custGeom>
                    <a:avLst/>
                    <a:gdLst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82839 w 1390124"/>
                      <a:gd name="connsiteY2" fmla="*/ 438261 h 876522"/>
                      <a:gd name="connsiteX3" fmla="*/ 1390124 w 1390124"/>
                      <a:gd name="connsiteY3" fmla="*/ 479536 h 876522"/>
                      <a:gd name="connsiteX4" fmla="*/ 695062 w 1390124"/>
                      <a:gd name="connsiteY4" fmla="*/ 876522 h 876522"/>
                      <a:gd name="connsiteX5" fmla="*/ 0 w 1390124"/>
                      <a:gd name="connsiteY5" fmla="*/ 479536 h 876522"/>
                      <a:gd name="connsiteX6" fmla="*/ 7285 w 1390124"/>
                      <a:gd name="connsiteY6" fmla="*/ 438261 h 876522"/>
                      <a:gd name="connsiteX7" fmla="*/ 0 w 1390124"/>
                      <a:gd name="connsiteY7" fmla="*/ 396986 h 876522"/>
                      <a:gd name="connsiteX8" fmla="*/ 695062 w 1390124"/>
                      <a:gd name="connsiteY8" fmla="*/ 0 h 876522"/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82839 w 1390124"/>
                      <a:gd name="connsiteY2" fmla="*/ 438261 h 876522"/>
                      <a:gd name="connsiteX3" fmla="*/ 1390124 w 1390124"/>
                      <a:gd name="connsiteY3" fmla="*/ 479536 h 876522"/>
                      <a:gd name="connsiteX4" fmla="*/ 695062 w 1390124"/>
                      <a:gd name="connsiteY4" fmla="*/ 876522 h 876522"/>
                      <a:gd name="connsiteX5" fmla="*/ 0 w 1390124"/>
                      <a:gd name="connsiteY5" fmla="*/ 479536 h 876522"/>
                      <a:gd name="connsiteX6" fmla="*/ 0 w 1390124"/>
                      <a:gd name="connsiteY6" fmla="*/ 396986 h 876522"/>
                      <a:gd name="connsiteX7" fmla="*/ 695062 w 1390124"/>
                      <a:gd name="connsiteY7" fmla="*/ 0 h 876522"/>
                      <a:gd name="connsiteX0" fmla="*/ 695062 w 1390124"/>
                      <a:gd name="connsiteY0" fmla="*/ 0 h 876522"/>
                      <a:gd name="connsiteX1" fmla="*/ 1390124 w 1390124"/>
                      <a:gd name="connsiteY1" fmla="*/ 396986 h 876522"/>
                      <a:gd name="connsiteX2" fmla="*/ 1390124 w 1390124"/>
                      <a:gd name="connsiteY2" fmla="*/ 479536 h 876522"/>
                      <a:gd name="connsiteX3" fmla="*/ 695062 w 1390124"/>
                      <a:gd name="connsiteY3" fmla="*/ 876522 h 876522"/>
                      <a:gd name="connsiteX4" fmla="*/ 0 w 1390124"/>
                      <a:gd name="connsiteY4" fmla="*/ 479536 h 876522"/>
                      <a:gd name="connsiteX5" fmla="*/ 0 w 1390124"/>
                      <a:gd name="connsiteY5" fmla="*/ 396986 h 876522"/>
                      <a:gd name="connsiteX6" fmla="*/ 695062 w 1390124"/>
                      <a:gd name="connsiteY6" fmla="*/ 0 h 8765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90124" h="876522">
                        <a:moveTo>
                          <a:pt x="695062" y="0"/>
                        </a:moveTo>
                        <a:cubicBezTo>
                          <a:pt x="1078934" y="0"/>
                          <a:pt x="1390124" y="177737"/>
                          <a:pt x="1390124" y="396986"/>
                        </a:cubicBezTo>
                        <a:lnTo>
                          <a:pt x="1390124" y="479536"/>
                        </a:lnTo>
                        <a:cubicBezTo>
                          <a:pt x="1390124" y="698785"/>
                          <a:pt x="1078934" y="876522"/>
                          <a:pt x="695062" y="876522"/>
                        </a:cubicBezTo>
                        <a:cubicBezTo>
                          <a:pt x="311190" y="876522"/>
                          <a:pt x="0" y="698785"/>
                          <a:pt x="0" y="479536"/>
                        </a:cubicBezTo>
                        <a:lnTo>
                          <a:pt x="0" y="396986"/>
                        </a:lnTo>
                        <a:cubicBezTo>
                          <a:pt x="0" y="177737"/>
                          <a:pt x="311190" y="0"/>
                          <a:pt x="695062" y="0"/>
                        </a:cubicBezTo>
                        <a:close/>
                      </a:path>
                    </a:pathLst>
                  </a:custGeom>
                  <a:pattFill prst="smConfetti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49">
                    <a:extLst>
                      <a:ext uri="{FF2B5EF4-FFF2-40B4-BE49-F238E27FC236}">
                        <a16:creationId xmlns:a16="http://schemas.microsoft.com/office/drawing/2014/main" id="{5CF83892-F66E-2D3D-2174-2DEF367C23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38604" y="3653546"/>
                    <a:ext cx="1390124" cy="793973"/>
                  </a:xfrm>
                  <a:prstGeom prst="ellipse">
                    <a:avLst/>
                  </a:prstGeom>
                  <a:pattFill prst="lgConfetti">
                    <a:fgClr>
                      <a:srgbClr val="FFC000"/>
                    </a:fgClr>
                    <a:bgClr>
                      <a:srgbClr val="CC6600"/>
                    </a:bgClr>
                  </a:patt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39" name="四角形: 角を丸くする 433">
              <a:extLst>
                <a:ext uri="{FF2B5EF4-FFF2-40B4-BE49-F238E27FC236}">
                  <a16:creationId xmlns:a16="http://schemas.microsoft.com/office/drawing/2014/main" id="{C99B0D13-213B-4968-F3B3-FF4C9C7D9468}"/>
                </a:ext>
              </a:extLst>
            </p:cNvPr>
            <p:cNvSpPr/>
            <p:nvPr/>
          </p:nvSpPr>
          <p:spPr>
            <a:xfrm rot="19622956">
              <a:off x="2974699" y="5824403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0" name="四角形: 角を丸くする 433">
              <a:extLst>
                <a:ext uri="{FF2B5EF4-FFF2-40B4-BE49-F238E27FC236}">
                  <a16:creationId xmlns:a16="http://schemas.microsoft.com/office/drawing/2014/main" id="{2A581886-F674-C660-66BF-23B90A57AF8F}"/>
                </a:ext>
              </a:extLst>
            </p:cNvPr>
            <p:cNvSpPr/>
            <p:nvPr/>
          </p:nvSpPr>
          <p:spPr>
            <a:xfrm rot="1977044" flipH="1">
              <a:off x="4488058" y="5824403"/>
              <a:ext cx="118770" cy="191165"/>
            </a:xfrm>
            <a:custGeom>
              <a:avLst/>
              <a:gdLst>
                <a:gd name="connsiteX0" fmla="*/ 0 w 114065"/>
                <a:gd name="connsiteY0" fmla="*/ 57033 h 216205"/>
                <a:gd name="connsiteX1" fmla="*/ 57033 w 114065"/>
                <a:gd name="connsiteY1" fmla="*/ 0 h 216205"/>
                <a:gd name="connsiteX2" fmla="*/ 57033 w 114065"/>
                <a:gd name="connsiteY2" fmla="*/ 0 h 216205"/>
                <a:gd name="connsiteX3" fmla="*/ 114066 w 114065"/>
                <a:gd name="connsiteY3" fmla="*/ 57033 h 216205"/>
                <a:gd name="connsiteX4" fmla="*/ 114065 w 114065"/>
                <a:gd name="connsiteY4" fmla="*/ 159173 h 216205"/>
                <a:gd name="connsiteX5" fmla="*/ 57032 w 114065"/>
                <a:gd name="connsiteY5" fmla="*/ 216206 h 216205"/>
                <a:gd name="connsiteX6" fmla="*/ 57033 w 114065"/>
                <a:gd name="connsiteY6" fmla="*/ 216205 h 216205"/>
                <a:gd name="connsiteX7" fmla="*/ 0 w 114065"/>
                <a:gd name="connsiteY7" fmla="*/ 159172 h 216205"/>
                <a:gd name="connsiteX8" fmla="*/ 0 w 114065"/>
                <a:gd name="connsiteY8" fmla="*/ 57033 h 216205"/>
                <a:gd name="connsiteX0" fmla="*/ 0 w 265556"/>
                <a:gd name="connsiteY0" fmla="*/ 256843 h 416016"/>
                <a:gd name="connsiteX1" fmla="*/ 57033 w 265556"/>
                <a:gd name="connsiteY1" fmla="*/ 199810 h 416016"/>
                <a:gd name="connsiteX2" fmla="*/ 261333 w 265556"/>
                <a:gd name="connsiteY2" fmla="*/ 0 h 416016"/>
                <a:gd name="connsiteX3" fmla="*/ 114066 w 265556"/>
                <a:gd name="connsiteY3" fmla="*/ 256843 h 416016"/>
                <a:gd name="connsiteX4" fmla="*/ 114065 w 265556"/>
                <a:gd name="connsiteY4" fmla="*/ 358983 h 416016"/>
                <a:gd name="connsiteX5" fmla="*/ 57032 w 265556"/>
                <a:gd name="connsiteY5" fmla="*/ 416016 h 416016"/>
                <a:gd name="connsiteX6" fmla="*/ 57033 w 265556"/>
                <a:gd name="connsiteY6" fmla="*/ 416015 h 416016"/>
                <a:gd name="connsiteX7" fmla="*/ 0 w 265556"/>
                <a:gd name="connsiteY7" fmla="*/ 358982 h 416016"/>
                <a:gd name="connsiteX8" fmla="*/ 0 w 265556"/>
                <a:gd name="connsiteY8" fmla="*/ 256843 h 416016"/>
                <a:gd name="connsiteX0" fmla="*/ 261333 w 352773"/>
                <a:gd name="connsiteY0" fmla="*/ 0 h 416016"/>
                <a:gd name="connsiteX1" fmla="*/ 114066 w 352773"/>
                <a:gd name="connsiteY1" fmla="*/ 256843 h 416016"/>
                <a:gd name="connsiteX2" fmla="*/ 114065 w 352773"/>
                <a:gd name="connsiteY2" fmla="*/ 358983 h 416016"/>
                <a:gd name="connsiteX3" fmla="*/ 57032 w 352773"/>
                <a:gd name="connsiteY3" fmla="*/ 416016 h 416016"/>
                <a:gd name="connsiteX4" fmla="*/ 57033 w 352773"/>
                <a:gd name="connsiteY4" fmla="*/ 416015 h 416016"/>
                <a:gd name="connsiteX5" fmla="*/ 0 w 352773"/>
                <a:gd name="connsiteY5" fmla="*/ 358982 h 416016"/>
                <a:gd name="connsiteX6" fmla="*/ 0 w 352773"/>
                <a:gd name="connsiteY6" fmla="*/ 256843 h 416016"/>
                <a:gd name="connsiteX7" fmla="*/ 57033 w 352773"/>
                <a:gd name="connsiteY7" fmla="*/ 199810 h 416016"/>
                <a:gd name="connsiteX8" fmla="*/ 352773 w 352773"/>
                <a:gd name="connsiteY8" fmla="*/ 91440 h 416016"/>
                <a:gd name="connsiteX0" fmla="*/ 261333 w 265556"/>
                <a:gd name="connsiteY0" fmla="*/ 0 h 416016"/>
                <a:gd name="connsiteX1" fmla="*/ 114066 w 265556"/>
                <a:gd name="connsiteY1" fmla="*/ 256843 h 416016"/>
                <a:gd name="connsiteX2" fmla="*/ 114065 w 265556"/>
                <a:gd name="connsiteY2" fmla="*/ 358983 h 416016"/>
                <a:gd name="connsiteX3" fmla="*/ 57032 w 265556"/>
                <a:gd name="connsiteY3" fmla="*/ 416016 h 416016"/>
                <a:gd name="connsiteX4" fmla="*/ 57033 w 265556"/>
                <a:gd name="connsiteY4" fmla="*/ 416015 h 416016"/>
                <a:gd name="connsiteX5" fmla="*/ 0 w 265556"/>
                <a:gd name="connsiteY5" fmla="*/ 358982 h 416016"/>
                <a:gd name="connsiteX6" fmla="*/ 0 w 265556"/>
                <a:gd name="connsiteY6" fmla="*/ 256843 h 416016"/>
                <a:gd name="connsiteX7" fmla="*/ 57033 w 265556"/>
                <a:gd name="connsiteY7" fmla="*/ 199810 h 416016"/>
                <a:gd name="connsiteX0" fmla="*/ 114066 w 114066"/>
                <a:gd name="connsiteY0" fmla="*/ 57033 h 216206"/>
                <a:gd name="connsiteX1" fmla="*/ 114065 w 114066"/>
                <a:gd name="connsiteY1" fmla="*/ 159173 h 216206"/>
                <a:gd name="connsiteX2" fmla="*/ 57032 w 114066"/>
                <a:gd name="connsiteY2" fmla="*/ 216206 h 216206"/>
                <a:gd name="connsiteX3" fmla="*/ 57033 w 114066"/>
                <a:gd name="connsiteY3" fmla="*/ 216205 h 216206"/>
                <a:gd name="connsiteX4" fmla="*/ 0 w 114066"/>
                <a:gd name="connsiteY4" fmla="*/ 159172 h 216206"/>
                <a:gd name="connsiteX5" fmla="*/ 0 w 114066"/>
                <a:gd name="connsiteY5" fmla="*/ 57033 h 216206"/>
                <a:gd name="connsiteX6" fmla="*/ 57033 w 114066"/>
                <a:gd name="connsiteY6" fmla="*/ 0 h 216206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4066 w 114066"/>
                <a:gd name="connsiteY0" fmla="*/ 0 h 159173"/>
                <a:gd name="connsiteX1" fmla="*/ 114065 w 114066"/>
                <a:gd name="connsiteY1" fmla="*/ 102140 h 159173"/>
                <a:gd name="connsiteX2" fmla="*/ 57032 w 114066"/>
                <a:gd name="connsiteY2" fmla="*/ 159173 h 159173"/>
                <a:gd name="connsiteX3" fmla="*/ 57033 w 114066"/>
                <a:gd name="connsiteY3" fmla="*/ 159172 h 159173"/>
                <a:gd name="connsiteX4" fmla="*/ 0 w 114066"/>
                <a:gd name="connsiteY4" fmla="*/ 102139 h 159173"/>
                <a:gd name="connsiteX5" fmla="*/ 0 w 114066"/>
                <a:gd name="connsiteY5" fmla="*/ 0 h 159173"/>
                <a:gd name="connsiteX0" fmla="*/ 112382 w 117087"/>
                <a:gd name="connsiteY0" fmla="*/ 0 h 191165"/>
                <a:gd name="connsiteX1" fmla="*/ 114065 w 117087"/>
                <a:gd name="connsiteY1" fmla="*/ 134132 h 191165"/>
                <a:gd name="connsiteX2" fmla="*/ 57032 w 117087"/>
                <a:gd name="connsiteY2" fmla="*/ 191165 h 191165"/>
                <a:gd name="connsiteX3" fmla="*/ 57033 w 117087"/>
                <a:gd name="connsiteY3" fmla="*/ 191164 h 191165"/>
                <a:gd name="connsiteX4" fmla="*/ 0 w 117087"/>
                <a:gd name="connsiteY4" fmla="*/ 134131 h 191165"/>
                <a:gd name="connsiteX5" fmla="*/ 0 w 117087"/>
                <a:gd name="connsiteY5" fmla="*/ 31992 h 191165"/>
                <a:gd name="connsiteX0" fmla="*/ 114065 w 118770"/>
                <a:gd name="connsiteY0" fmla="*/ 0 h 191165"/>
                <a:gd name="connsiteX1" fmla="*/ 115748 w 118770"/>
                <a:gd name="connsiteY1" fmla="*/ 134132 h 191165"/>
                <a:gd name="connsiteX2" fmla="*/ 58715 w 118770"/>
                <a:gd name="connsiteY2" fmla="*/ 191165 h 191165"/>
                <a:gd name="connsiteX3" fmla="*/ 58716 w 118770"/>
                <a:gd name="connsiteY3" fmla="*/ 191164 h 191165"/>
                <a:gd name="connsiteX4" fmla="*/ 1683 w 118770"/>
                <a:gd name="connsiteY4" fmla="*/ 134131 h 191165"/>
                <a:gd name="connsiteX5" fmla="*/ 0 w 118770"/>
                <a:gd name="connsiteY5" fmla="*/ 6735 h 1911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8770" h="191165">
                  <a:moveTo>
                    <a:pt x="114065" y="0"/>
                  </a:moveTo>
                  <a:cubicBezTo>
                    <a:pt x="109725" y="59829"/>
                    <a:pt x="124973" y="102271"/>
                    <a:pt x="115748" y="134132"/>
                  </a:cubicBezTo>
                  <a:cubicBezTo>
                    <a:pt x="106523" y="165993"/>
                    <a:pt x="90213" y="191165"/>
                    <a:pt x="58715" y="191165"/>
                  </a:cubicBezTo>
                  <a:lnTo>
                    <a:pt x="58716" y="191164"/>
                  </a:lnTo>
                  <a:cubicBezTo>
                    <a:pt x="27218" y="191164"/>
                    <a:pt x="1683" y="165629"/>
                    <a:pt x="1683" y="134131"/>
                  </a:cubicBezTo>
                  <a:lnTo>
                    <a:pt x="0" y="6735"/>
                  </a:lnTo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4D9A0C9-0B8E-2F7A-FEEA-773B2BF79B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E640462-181D-632A-C87C-501F22C57F7E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F4F770F6-7FE9-8E84-6943-C418B778D410}"/>
              </a:ext>
            </a:extLst>
          </p:cNvPr>
          <p:cNvSpPr txBox="1"/>
          <p:nvPr/>
        </p:nvSpPr>
        <p:spPr>
          <a:xfrm>
            <a:off x="613719" y="818710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食事申し込み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毎週木曜日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１２時まで</a:t>
            </a: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98F7084D-DBB9-18DB-52D9-20BCA014FA56}"/>
              </a:ext>
            </a:extLst>
          </p:cNvPr>
          <p:cNvSpPr txBox="1"/>
          <p:nvPr/>
        </p:nvSpPr>
        <p:spPr>
          <a:xfrm rot="21221589">
            <a:off x="7357865" y="1902025"/>
            <a:ext cx="1983801" cy="816001"/>
          </a:xfrm>
          <a:prstGeom prst="rect">
            <a:avLst/>
          </a:prstGeom>
          <a:noFill/>
        </p:spPr>
        <p:txBody>
          <a:bodyPr vert="horz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ルールを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守りましょう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B72C5EF5-D486-FCDE-2B11-C2BAE8ACEDC4}"/>
              </a:ext>
            </a:extLst>
          </p:cNvPr>
          <p:cNvGrpSpPr/>
          <p:nvPr/>
        </p:nvGrpSpPr>
        <p:grpSpPr>
          <a:xfrm>
            <a:off x="6974191" y="3045541"/>
            <a:ext cx="2562328" cy="3426651"/>
            <a:chOff x="3192637" y="4032445"/>
            <a:chExt cx="1978395" cy="2645746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D5BD3B17-EA00-C08D-884D-F5B861C8BC1B}"/>
                </a:ext>
              </a:extLst>
            </p:cNvPr>
            <p:cNvGrpSpPr/>
            <p:nvPr/>
          </p:nvGrpSpPr>
          <p:grpSpPr>
            <a:xfrm>
              <a:off x="3192637" y="4039277"/>
              <a:ext cx="1978395" cy="2638914"/>
              <a:chOff x="3192637" y="4039277"/>
              <a:chExt cx="1978395" cy="2638914"/>
            </a:xfrm>
          </p:grpSpPr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9B964739-6A2B-61A0-43E0-B42BCF87F282}"/>
                  </a:ext>
                </a:extLst>
              </p:cNvPr>
              <p:cNvSpPr/>
              <p:nvPr/>
            </p:nvSpPr>
            <p:spPr bwMode="auto">
              <a:xfrm>
                <a:off x="3571372" y="5505169"/>
                <a:ext cx="1102808" cy="780191"/>
              </a:xfrm>
              <a:prstGeom prst="round2SameRect">
                <a:avLst>
                  <a:gd name="adj1" fmla="val 43898"/>
                  <a:gd name="adj2" fmla="val 0"/>
                </a:avLst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四角形: 上の 2 つの角を丸める 142">
                <a:extLst>
                  <a:ext uri="{FF2B5EF4-FFF2-40B4-BE49-F238E27FC236}">
                    <a16:creationId xmlns:a16="http://schemas.microsoft.com/office/drawing/2014/main" id="{69FE820E-A437-E84F-7DAF-DAFB43C5269A}"/>
                  </a:ext>
                </a:extLst>
              </p:cNvPr>
              <p:cNvSpPr/>
              <p:nvPr/>
            </p:nvSpPr>
            <p:spPr bwMode="auto">
              <a:xfrm rot="2051111">
                <a:off x="3391361" y="5640052"/>
                <a:ext cx="304834" cy="756065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4834" h="670099">
                    <a:moveTo>
                      <a:pt x="304834" y="517682"/>
                    </a:moveTo>
                    <a:cubicBezTo>
                      <a:pt x="304834" y="601860"/>
                      <a:pt x="236595" y="670099"/>
                      <a:pt x="152417" y="670099"/>
                    </a:cubicBezTo>
                    <a:lnTo>
                      <a:pt x="152417" y="670099"/>
                    </a:lnTo>
                    <a:cubicBezTo>
                      <a:pt x="68239" y="670099"/>
                      <a:pt x="0" y="601860"/>
                      <a:pt x="0" y="517682"/>
                    </a:cubicBezTo>
                    <a:lnTo>
                      <a:pt x="20280" y="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EE28CF83-3B16-96BE-FE1E-A57E09DA9BC4}"/>
                  </a:ext>
                </a:extLst>
              </p:cNvPr>
              <p:cNvSpPr/>
              <p:nvPr/>
            </p:nvSpPr>
            <p:spPr>
              <a:xfrm rot="18900000">
                <a:off x="3192637" y="6179713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AF947D9B-60DF-A680-FD0B-CF93471A73EF}"/>
                  </a:ext>
                </a:extLst>
              </p:cNvPr>
              <p:cNvSpPr/>
              <p:nvPr/>
            </p:nvSpPr>
            <p:spPr bwMode="auto">
              <a:xfrm>
                <a:off x="3477265" y="4039277"/>
                <a:ext cx="1304973" cy="1226290"/>
              </a:xfrm>
              <a:prstGeom prst="ellipse">
                <a:avLst/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1F777FB3-9B74-2D14-3F74-68FFE4E9E7C1}"/>
                  </a:ext>
                </a:extLst>
              </p:cNvPr>
              <p:cNvGrpSpPr/>
              <p:nvPr/>
            </p:nvGrpSpPr>
            <p:grpSpPr>
              <a:xfrm>
                <a:off x="3465326" y="4189392"/>
                <a:ext cx="1331771" cy="1425059"/>
                <a:chOff x="4443712" y="847868"/>
                <a:chExt cx="986061" cy="1055133"/>
              </a:xfrm>
            </p:grpSpPr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F31E269E-2882-408A-D324-D806FD55D80C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5221288" y="1211107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2E162AE2-4578-1047-D290-FF930899A5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9AE75E8D-1FD6-51D4-5EF2-B70FB3B19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B238472A-B44B-097D-1ED7-804EC35F11F3}"/>
                    </a:ext>
                  </a:extLst>
                </p:cNvPr>
                <p:cNvGrpSpPr/>
                <p:nvPr/>
              </p:nvGrpSpPr>
              <p:grpSpPr>
                <a:xfrm rot="20700000">
                  <a:off x="4443712" y="1211106"/>
                  <a:ext cx="208485" cy="272934"/>
                  <a:chOff x="4317103" y="1493786"/>
                  <a:chExt cx="208485" cy="272934"/>
                </a:xfrm>
                <a:solidFill>
                  <a:srgbClr val="FFCC99"/>
                </a:solidFill>
              </p:grpSpPr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4A520B83-1899-D018-80B6-4CA7DF0FC7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17103" y="1493786"/>
                    <a:ext cx="208485" cy="272934"/>
                  </a:xfrm>
                  <a:prstGeom prst="ellipse">
                    <a:avLst/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A4860A3B-C979-D2C0-4C31-6BF38DA00D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49884" y="1536700"/>
                    <a:ext cx="142924" cy="187106"/>
                  </a:xfrm>
                  <a:prstGeom prst="ellipse">
                    <a:avLst/>
                  </a:prstGeom>
                  <a:solidFill>
                    <a:srgbClr val="FF9933"/>
                  </a:solidFill>
                  <a:ln w="381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" name="台形 198">
                  <a:extLst>
                    <a:ext uri="{FF2B5EF4-FFF2-40B4-BE49-F238E27FC236}">
                      <a16:creationId xmlns:a16="http://schemas.microsoft.com/office/drawing/2014/main" id="{07ECB9D1-ADFE-1E8E-1028-0DE6A9226228}"/>
                    </a:ext>
                  </a:extLst>
                </p:cNvPr>
                <p:cNvSpPr/>
                <p:nvPr/>
              </p:nvSpPr>
              <p:spPr bwMode="auto">
                <a:xfrm>
                  <a:off x="4830603" y="1716779"/>
                  <a:ext cx="199788" cy="186222"/>
                </a:xfrm>
                <a:prstGeom prst="trapezoid">
                  <a:avLst>
                    <a:gd name="adj" fmla="val 17426"/>
                  </a:avLst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EB6BA064-AB2D-C1AF-0500-EE89F285EEAF}"/>
                    </a:ext>
                  </a:extLst>
                </p:cNvPr>
                <p:cNvSpPr/>
                <p:nvPr/>
              </p:nvSpPr>
              <p:spPr bwMode="auto">
                <a:xfrm>
                  <a:off x="4525452" y="847868"/>
                  <a:ext cx="810090" cy="918851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楕円 200">
                  <a:extLst>
                    <a:ext uri="{FF2B5EF4-FFF2-40B4-BE49-F238E27FC236}">
                      <a16:creationId xmlns:a16="http://schemas.microsoft.com/office/drawing/2014/main" id="{25693E9F-5625-9674-BACB-7895E8F51722}"/>
                    </a:ext>
                  </a:extLst>
                </p:cNvPr>
                <p:cNvSpPr/>
                <p:nvPr/>
              </p:nvSpPr>
              <p:spPr bwMode="auto">
                <a:xfrm>
                  <a:off x="4895997" y="1482389"/>
                  <a:ext cx="81490" cy="45719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CA552951-319C-EA70-48CC-D5CE9258C024}"/>
                  </a:ext>
                </a:extLst>
              </p:cNvPr>
              <p:cNvSpPr/>
              <p:nvPr/>
            </p:nvSpPr>
            <p:spPr bwMode="auto">
              <a:xfrm>
                <a:off x="3929933" y="5471312"/>
                <a:ext cx="385684" cy="188677"/>
              </a:xfrm>
              <a:custGeom>
                <a:avLst/>
                <a:gdLst>
                  <a:gd name="connsiteX0" fmla="*/ 565746 w 588578"/>
                  <a:gd name="connsiteY0" fmla="*/ 0 h 275205"/>
                  <a:gd name="connsiteX1" fmla="*/ 584150 w 588578"/>
                  <a:gd name="connsiteY1" fmla="*/ 48979 h 275205"/>
                  <a:gd name="connsiteX2" fmla="*/ 505055 w 588578"/>
                  <a:gd name="connsiteY2" fmla="*/ 254267 h 275205"/>
                  <a:gd name="connsiteX3" fmla="*/ 339750 w 588578"/>
                  <a:gd name="connsiteY3" fmla="*/ 254598 h 275205"/>
                  <a:gd name="connsiteX4" fmla="*/ 294289 w 588578"/>
                  <a:gd name="connsiteY4" fmla="*/ 224472 h 275205"/>
                  <a:gd name="connsiteX5" fmla="*/ 248827 w 588578"/>
                  <a:gd name="connsiteY5" fmla="*/ 254598 h 275205"/>
                  <a:gd name="connsiteX6" fmla="*/ 83521 w 588578"/>
                  <a:gd name="connsiteY6" fmla="*/ 254267 h 275205"/>
                  <a:gd name="connsiteX7" fmla="*/ 4428 w 588578"/>
                  <a:gd name="connsiteY7" fmla="*/ 48980 h 275205"/>
                  <a:gd name="connsiteX8" fmla="*/ 22831 w 588578"/>
                  <a:gd name="connsiteY8" fmla="*/ 1 h 275205"/>
                  <a:gd name="connsiteX9" fmla="*/ 85844 w 588578"/>
                  <a:gd name="connsiteY9" fmla="*/ 49269 h 275205"/>
                  <a:gd name="connsiteX10" fmla="*/ 170570 w 588578"/>
                  <a:gd name="connsiteY10" fmla="*/ 103495 h 275205"/>
                  <a:gd name="connsiteX11" fmla="*/ 259894 w 588578"/>
                  <a:gd name="connsiteY11" fmla="*/ 149756 h 275205"/>
                  <a:gd name="connsiteX12" fmla="*/ 294288 w 588578"/>
                  <a:gd name="connsiteY12" fmla="*/ 163638 h 275205"/>
                  <a:gd name="connsiteX13" fmla="*/ 328682 w 588578"/>
                  <a:gd name="connsiteY13" fmla="*/ 149756 h 275205"/>
                  <a:gd name="connsiteX14" fmla="*/ 418006 w 588578"/>
                  <a:gd name="connsiteY14" fmla="*/ 103494 h 275205"/>
                  <a:gd name="connsiteX15" fmla="*/ 502732 w 588578"/>
                  <a:gd name="connsiteY15" fmla="*/ 49268 h 275205"/>
                  <a:gd name="connsiteX0" fmla="*/ 542920 w 565752"/>
                  <a:gd name="connsiteY0" fmla="*/ 0 h 280602"/>
                  <a:gd name="connsiteX1" fmla="*/ 561324 w 565752"/>
                  <a:gd name="connsiteY1" fmla="*/ 48979 h 280602"/>
                  <a:gd name="connsiteX2" fmla="*/ 482229 w 565752"/>
                  <a:gd name="connsiteY2" fmla="*/ 254267 h 280602"/>
                  <a:gd name="connsiteX3" fmla="*/ 316924 w 565752"/>
                  <a:gd name="connsiteY3" fmla="*/ 254598 h 280602"/>
                  <a:gd name="connsiteX4" fmla="*/ 271463 w 565752"/>
                  <a:gd name="connsiteY4" fmla="*/ 224472 h 280602"/>
                  <a:gd name="connsiteX5" fmla="*/ 226001 w 565752"/>
                  <a:gd name="connsiteY5" fmla="*/ 254598 h 280602"/>
                  <a:gd name="connsiteX6" fmla="*/ 60695 w 565752"/>
                  <a:gd name="connsiteY6" fmla="*/ 254267 h 280602"/>
                  <a:gd name="connsiteX7" fmla="*/ 5 w 565752"/>
                  <a:gd name="connsiteY7" fmla="*/ 1 h 280602"/>
                  <a:gd name="connsiteX8" fmla="*/ 63018 w 565752"/>
                  <a:gd name="connsiteY8" fmla="*/ 49269 h 280602"/>
                  <a:gd name="connsiteX9" fmla="*/ 147744 w 565752"/>
                  <a:gd name="connsiteY9" fmla="*/ 103495 h 280602"/>
                  <a:gd name="connsiteX10" fmla="*/ 237068 w 565752"/>
                  <a:gd name="connsiteY10" fmla="*/ 149756 h 280602"/>
                  <a:gd name="connsiteX11" fmla="*/ 271462 w 565752"/>
                  <a:gd name="connsiteY11" fmla="*/ 163638 h 280602"/>
                  <a:gd name="connsiteX12" fmla="*/ 305856 w 565752"/>
                  <a:gd name="connsiteY12" fmla="*/ 149756 h 280602"/>
                  <a:gd name="connsiteX13" fmla="*/ 395180 w 565752"/>
                  <a:gd name="connsiteY13" fmla="*/ 103494 h 280602"/>
                  <a:gd name="connsiteX14" fmla="*/ 479906 w 565752"/>
                  <a:gd name="connsiteY14" fmla="*/ 49268 h 280602"/>
                  <a:gd name="connsiteX15" fmla="*/ 542920 w 565752"/>
                  <a:gd name="connsiteY15" fmla="*/ 0 h 280602"/>
                  <a:gd name="connsiteX0" fmla="*/ 542920 w 542919"/>
                  <a:gd name="connsiteY0" fmla="*/ 0 h 280602"/>
                  <a:gd name="connsiteX1" fmla="*/ 482229 w 542919"/>
                  <a:gd name="connsiteY1" fmla="*/ 254267 h 280602"/>
                  <a:gd name="connsiteX2" fmla="*/ 316924 w 542919"/>
                  <a:gd name="connsiteY2" fmla="*/ 254598 h 280602"/>
                  <a:gd name="connsiteX3" fmla="*/ 271463 w 542919"/>
                  <a:gd name="connsiteY3" fmla="*/ 224472 h 280602"/>
                  <a:gd name="connsiteX4" fmla="*/ 226001 w 542919"/>
                  <a:gd name="connsiteY4" fmla="*/ 254598 h 280602"/>
                  <a:gd name="connsiteX5" fmla="*/ 60695 w 542919"/>
                  <a:gd name="connsiteY5" fmla="*/ 254267 h 280602"/>
                  <a:gd name="connsiteX6" fmla="*/ 5 w 542919"/>
                  <a:gd name="connsiteY6" fmla="*/ 1 h 280602"/>
                  <a:gd name="connsiteX7" fmla="*/ 63018 w 542919"/>
                  <a:gd name="connsiteY7" fmla="*/ 49269 h 280602"/>
                  <a:gd name="connsiteX8" fmla="*/ 147744 w 542919"/>
                  <a:gd name="connsiteY8" fmla="*/ 103495 h 280602"/>
                  <a:gd name="connsiteX9" fmla="*/ 237068 w 542919"/>
                  <a:gd name="connsiteY9" fmla="*/ 149756 h 280602"/>
                  <a:gd name="connsiteX10" fmla="*/ 271462 w 542919"/>
                  <a:gd name="connsiteY10" fmla="*/ 163638 h 280602"/>
                  <a:gd name="connsiteX11" fmla="*/ 305856 w 542919"/>
                  <a:gd name="connsiteY11" fmla="*/ 149756 h 280602"/>
                  <a:gd name="connsiteX12" fmla="*/ 395180 w 542919"/>
                  <a:gd name="connsiteY12" fmla="*/ 103494 h 280602"/>
                  <a:gd name="connsiteX13" fmla="*/ 479906 w 542919"/>
                  <a:gd name="connsiteY13" fmla="*/ 49268 h 280602"/>
                  <a:gd name="connsiteX14" fmla="*/ 542920 w 542919"/>
                  <a:gd name="connsiteY14" fmla="*/ 0 h 280602"/>
                  <a:gd name="connsiteX0" fmla="*/ 542920 w 542920"/>
                  <a:gd name="connsiteY0" fmla="*/ 0 h 275205"/>
                  <a:gd name="connsiteX1" fmla="*/ 482229 w 542920"/>
                  <a:gd name="connsiteY1" fmla="*/ 254267 h 275205"/>
                  <a:gd name="connsiteX2" fmla="*/ 316924 w 542920"/>
                  <a:gd name="connsiteY2" fmla="*/ 254598 h 275205"/>
                  <a:gd name="connsiteX3" fmla="*/ 271463 w 542920"/>
                  <a:gd name="connsiteY3" fmla="*/ 224472 h 275205"/>
                  <a:gd name="connsiteX4" fmla="*/ 60695 w 542920"/>
                  <a:gd name="connsiteY4" fmla="*/ 254267 h 275205"/>
                  <a:gd name="connsiteX5" fmla="*/ 5 w 542920"/>
                  <a:gd name="connsiteY5" fmla="*/ 1 h 275205"/>
                  <a:gd name="connsiteX6" fmla="*/ 63018 w 542920"/>
                  <a:gd name="connsiteY6" fmla="*/ 49269 h 275205"/>
                  <a:gd name="connsiteX7" fmla="*/ 147744 w 542920"/>
                  <a:gd name="connsiteY7" fmla="*/ 103495 h 275205"/>
                  <a:gd name="connsiteX8" fmla="*/ 237068 w 542920"/>
                  <a:gd name="connsiteY8" fmla="*/ 149756 h 275205"/>
                  <a:gd name="connsiteX9" fmla="*/ 271462 w 542920"/>
                  <a:gd name="connsiteY9" fmla="*/ 163638 h 275205"/>
                  <a:gd name="connsiteX10" fmla="*/ 305856 w 542920"/>
                  <a:gd name="connsiteY10" fmla="*/ 149756 h 275205"/>
                  <a:gd name="connsiteX11" fmla="*/ 395180 w 542920"/>
                  <a:gd name="connsiteY11" fmla="*/ 103494 h 275205"/>
                  <a:gd name="connsiteX12" fmla="*/ 479906 w 542920"/>
                  <a:gd name="connsiteY12" fmla="*/ 49268 h 275205"/>
                  <a:gd name="connsiteX13" fmla="*/ 542920 w 542920"/>
                  <a:gd name="connsiteY13" fmla="*/ 0 h 275205"/>
                  <a:gd name="connsiteX0" fmla="*/ 542920 w 542920"/>
                  <a:gd name="connsiteY0" fmla="*/ 0 h 265598"/>
                  <a:gd name="connsiteX1" fmla="*/ 482229 w 542920"/>
                  <a:gd name="connsiteY1" fmla="*/ 254267 h 265598"/>
                  <a:gd name="connsiteX2" fmla="*/ 271463 w 542920"/>
                  <a:gd name="connsiteY2" fmla="*/ 224472 h 265598"/>
                  <a:gd name="connsiteX3" fmla="*/ 60695 w 542920"/>
                  <a:gd name="connsiteY3" fmla="*/ 254267 h 265598"/>
                  <a:gd name="connsiteX4" fmla="*/ 5 w 542920"/>
                  <a:gd name="connsiteY4" fmla="*/ 1 h 265598"/>
                  <a:gd name="connsiteX5" fmla="*/ 63018 w 542920"/>
                  <a:gd name="connsiteY5" fmla="*/ 49269 h 265598"/>
                  <a:gd name="connsiteX6" fmla="*/ 147744 w 542920"/>
                  <a:gd name="connsiteY6" fmla="*/ 103495 h 265598"/>
                  <a:gd name="connsiteX7" fmla="*/ 237068 w 542920"/>
                  <a:gd name="connsiteY7" fmla="*/ 149756 h 265598"/>
                  <a:gd name="connsiteX8" fmla="*/ 271462 w 542920"/>
                  <a:gd name="connsiteY8" fmla="*/ 163638 h 265598"/>
                  <a:gd name="connsiteX9" fmla="*/ 305856 w 542920"/>
                  <a:gd name="connsiteY9" fmla="*/ 149756 h 265598"/>
                  <a:gd name="connsiteX10" fmla="*/ 395180 w 542920"/>
                  <a:gd name="connsiteY10" fmla="*/ 103494 h 265598"/>
                  <a:gd name="connsiteX11" fmla="*/ 479906 w 542920"/>
                  <a:gd name="connsiteY11" fmla="*/ 49268 h 265598"/>
                  <a:gd name="connsiteX12" fmla="*/ 542920 w 542920"/>
                  <a:gd name="connsiteY12" fmla="*/ 0 h 265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42920" h="265598">
                    <a:moveTo>
                      <a:pt x="542920" y="0"/>
                    </a:moveTo>
                    <a:cubicBezTo>
                      <a:pt x="522690" y="84756"/>
                      <a:pt x="527472" y="216855"/>
                      <a:pt x="482229" y="254267"/>
                    </a:cubicBezTo>
                    <a:cubicBezTo>
                      <a:pt x="436986" y="291679"/>
                      <a:pt x="341719" y="224472"/>
                      <a:pt x="271463" y="224472"/>
                    </a:cubicBezTo>
                    <a:lnTo>
                      <a:pt x="60695" y="254267"/>
                    </a:lnTo>
                    <a:cubicBezTo>
                      <a:pt x="23029" y="211834"/>
                      <a:pt x="-382" y="34167"/>
                      <a:pt x="5" y="1"/>
                    </a:cubicBezTo>
                    <a:lnTo>
                      <a:pt x="63018" y="49269"/>
                    </a:lnTo>
                    <a:cubicBezTo>
                      <a:pt x="89621" y="68108"/>
                      <a:pt x="117934" y="86284"/>
                      <a:pt x="147744" y="103495"/>
                    </a:cubicBezTo>
                    <a:cubicBezTo>
                      <a:pt x="177555" y="120706"/>
                      <a:pt x="207451" y="136138"/>
                      <a:pt x="237068" y="149756"/>
                    </a:cubicBezTo>
                    <a:lnTo>
                      <a:pt x="271462" y="163638"/>
                    </a:lnTo>
                    <a:lnTo>
                      <a:pt x="305856" y="149756"/>
                    </a:lnTo>
                    <a:cubicBezTo>
                      <a:pt x="335474" y="136138"/>
                      <a:pt x="365370" y="120705"/>
                      <a:pt x="395180" y="103494"/>
                    </a:cubicBezTo>
                    <a:cubicBezTo>
                      <a:pt x="424992" y="86283"/>
                      <a:pt x="453305" y="68109"/>
                      <a:pt x="479906" y="49268"/>
                    </a:cubicBezTo>
                    <a:lnTo>
                      <a:pt x="542920" y="0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6" name="二等辺三角形 16">
                <a:extLst>
                  <a:ext uri="{FF2B5EF4-FFF2-40B4-BE49-F238E27FC236}">
                    <a16:creationId xmlns:a16="http://schemas.microsoft.com/office/drawing/2014/main" id="{A69052E9-F799-B9EA-8B9F-A6F5B4E222E6}"/>
                  </a:ext>
                </a:extLst>
              </p:cNvPr>
              <p:cNvSpPr/>
              <p:nvPr/>
            </p:nvSpPr>
            <p:spPr bwMode="auto">
              <a:xfrm flipH="1" flipV="1">
                <a:off x="3984872" y="5181600"/>
                <a:ext cx="296616" cy="105936"/>
              </a:xfrm>
              <a:custGeom>
                <a:avLst/>
                <a:gdLst>
                  <a:gd name="connsiteX0" fmla="*/ 0 w 313117"/>
                  <a:gd name="connsiteY0" fmla="*/ 210522 h 210522"/>
                  <a:gd name="connsiteX1" fmla="*/ 156559 w 313117"/>
                  <a:gd name="connsiteY1" fmla="*/ 0 h 210522"/>
                  <a:gd name="connsiteX2" fmla="*/ 313117 w 313117"/>
                  <a:gd name="connsiteY2" fmla="*/ 210522 h 210522"/>
                  <a:gd name="connsiteX3" fmla="*/ 0 w 313117"/>
                  <a:gd name="connsiteY3" fmla="*/ 210522 h 210522"/>
                  <a:gd name="connsiteX0" fmla="*/ 2016 w 315133"/>
                  <a:gd name="connsiteY0" fmla="*/ 210522 h 216310"/>
                  <a:gd name="connsiteX1" fmla="*/ 158575 w 315133"/>
                  <a:gd name="connsiteY1" fmla="*/ 0 h 216310"/>
                  <a:gd name="connsiteX2" fmla="*/ 315133 w 315133"/>
                  <a:gd name="connsiteY2" fmla="*/ 210522 h 216310"/>
                  <a:gd name="connsiteX3" fmla="*/ 2016 w 315133"/>
                  <a:gd name="connsiteY3" fmla="*/ 210522 h 216310"/>
                  <a:gd name="connsiteX0" fmla="*/ 2016 w 316347"/>
                  <a:gd name="connsiteY0" fmla="*/ 210522 h 223109"/>
                  <a:gd name="connsiteX1" fmla="*/ 158575 w 316347"/>
                  <a:gd name="connsiteY1" fmla="*/ 0 h 223109"/>
                  <a:gd name="connsiteX2" fmla="*/ 315133 w 316347"/>
                  <a:gd name="connsiteY2" fmla="*/ 210522 h 223109"/>
                  <a:gd name="connsiteX3" fmla="*/ 2016 w 316347"/>
                  <a:gd name="connsiteY3" fmla="*/ 210522 h 223109"/>
                  <a:gd name="connsiteX0" fmla="*/ 2160 w 316585"/>
                  <a:gd name="connsiteY0" fmla="*/ 210526 h 223113"/>
                  <a:gd name="connsiteX1" fmla="*/ 158719 w 316585"/>
                  <a:gd name="connsiteY1" fmla="*/ 4 h 223113"/>
                  <a:gd name="connsiteX2" fmla="*/ 315277 w 316585"/>
                  <a:gd name="connsiteY2" fmla="*/ 210526 h 223113"/>
                  <a:gd name="connsiteX3" fmla="*/ 2160 w 316585"/>
                  <a:gd name="connsiteY3" fmla="*/ 210526 h 223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6585" h="223113">
                    <a:moveTo>
                      <a:pt x="2160" y="210526"/>
                    </a:moveTo>
                    <a:cubicBezTo>
                      <a:pt x="-17092" y="197502"/>
                      <a:pt x="97008" y="-1114"/>
                      <a:pt x="158719" y="4"/>
                    </a:cubicBezTo>
                    <a:cubicBezTo>
                      <a:pt x="220430" y="1122"/>
                      <a:pt x="329766" y="190358"/>
                      <a:pt x="315277" y="210526"/>
                    </a:cubicBezTo>
                    <a:cubicBezTo>
                      <a:pt x="300788" y="230694"/>
                      <a:pt x="21412" y="223550"/>
                      <a:pt x="2160" y="210526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7" name="四角形: 角を丸くする 106">
                <a:extLst>
                  <a:ext uri="{FF2B5EF4-FFF2-40B4-BE49-F238E27FC236}">
                    <a16:creationId xmlns:a16="http://schemas.microsoft.com/office/drawing/2014/main" id="{E3BCB655-17D4-D37B-FF03-A36AB5511F58}"/>
                  </a:ext>
                </a:extLst>
              </p:cNvPr>
              <p:cNvSpPr/>
              <p:nvPr/>
            </p:nvSpPr>
            <p:spPr bwMode="auto">
              <a:xfrm>
                <a:off x="3780616" y="4735492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四角形: 角を丸くする 107">
                <a:extLst>
                  <a:ext uri="{FF2B5EF4-FFF2-40B4-BE49-F238E27FC236}">
                    <a16:creationId xmlns:a16="http://schemas.microsoft.com/office/drawing/2014/main" id="{FBAA9275-406B-F805-CE1E-08DDDFD9740F}"/>
                  </a:ext>
                </a:extLst>
              </p:cNvPr>
              <p:cNvSpPr/>
              <p:nvPr/>
            </p:nvSpPr>
            <p:spPr bwMode="auto">
              <a:xfrm>
                <a:off x="4353238" y="4735492"/>
                <a:ext cx="114381" cy="217896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6214679D-191A-0F1D-9C01-2433FC51CD73}"/>
                  </a:ext>
                </a:extLst>
              </p:cNvPr>
              <p:cNvGrpSpPr/>
              <p:nvPr/>
            </p:nvGrpSpPr>
            <p:grpSpPr>
              <a:xfrm>
                <a:off x="3679665" y="4563137"/>
                <a:ext cx="886772" cy="81340"/>
                <a:chOff x="7208675" y="4662829"/>
                <a:chExt cx="886772" cy="81340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CB75AD5A-F6D2-B98B-9B07-3AA404F1F728}"/>
                    </a:ext>
                  </a:extLst>
                </p:cNvPr>
                <p:cNvSpPr/>
                <p:nvPr/>
              </p:nvSpPr>
              <p:spPr bwMode="auto">
                <a:xfrm>
                  <a:off x="7208675" y="4662829"/>
                  <a:ext cx="331941" cy="81340"/>
                </a:xfrm>
                <a:custGeom>
                  <a:avLst/>
                  <a:gdLst>
                    <a:gd name="connsiteX0" fmla="*/ 233757 w 467514"/>
                    <a:gd name="connsiteY0" fmla="*/ 0 h 114562"/>
                    <a:gd name="connsiteX1" fmla="*/ 460460 w 467514"/>
                    <a:gd name="connsiteY1" fmla="*/ 92949 h 114562"/>
                    <a:gd name="connsiteX2" fmla="*/ 467514 w 467514"/>
                    <a:gd name="connsiteY2" fmla="*/ 114562 h 114562"/>
                    <a:gd name="connsiteX3" fmla="*/ 382887 w 467514"/>
                    <a:gd name="connsiteY3" fmla="*/ 94577 h 114562"/>
                    <a:gd name="connsiteX4" fmla="*/ 233757 w 467514"/>
                    <a:gd name="connsiteY4" fmla="*/ 84032 h 114562"/>
                    <a:gd name="connsiteX5" fmla="*/ 84627 w 467514"/>
                    <a:gd name="connsiteY5" fmla="*/ 94577 h 114562"/>
                    <a:gd name="connsiteX6" fmla="*/ 0 w 467514"/>
                    <a:gd name="connsiteY6" fmla="*/ 114562 h 114562"/>
                    <a:gd name="connsiteX7" fmla="*/ 7054 w 467514"/>
                    <a:gd name="connsiteY7" fmla="*/ 92949 h 114562"/>
                    <a:gd name="connsiteX8" fmla="*/ 233757 w 467514"/>
                    <a:gd name="connsiteY8" fmla="*/ 0 h 114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514" h="114562">
                      <a:moveTo>
                        <a:pt x="233757" y="0"/>
                      </a:moveTo>
                      <a:cubicBezTo>
                        <a:pt x="335669" y="0"/>
                        <a:pt x="423109" y="38327"/>
                        <a:pt x="460460" y="92949"/>
                      </a:cubicBezTo>
                      <a:lnTo>
                        <a:pt x="467514" y="114562"/>
                      </a:lnTo>
                      <a:lnTo>
                        <a:pt x="382887" y="94577"/>
                      </a:lnTo>
                      <a:cubicBezTo>
                        <a:pt x="337050" y="87787"/>
                        <a:pt x="286656" y="84032"/>
                        <a:pt x="233757" y="84032"/>
                      </a:cubicBezTo>
                      <a:cubicBezTo>
                        <a:pt x="180858" y="84032"/>
                        <a:pt x="130464" y="87787"/>
                        <a:pt x="84627" y="94577"/>
                      </a:cubicBezTo>
                      <a:lnTo>
                        <a:pt x="0" y="114562"/>
                      </a:lnTo>
                      <a:lnTo>
                        <a:pt x="7054" y="92949"/>
                      </a:lnTo>
                      <a:cubicBezTo>
                        <a:pt x="44405" y="38327"/>
                        <a:pt x="131845" y="0"/>
                        <a:pt x="23375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A491B05E-2DC5-737C-D5DD-36DF613630C3}"/>
                    </a:ext>
                  </a:extLst>
                </p:cNvPr>
                <p:cNvSpPr/>
                <p:nvPr/>
              </p:nvSpPr>
              <p:spPr bwMode="auto">
                <a:xfrm>
                  <a:off x="7763506" y="4662829"/>
                  <a:ext cx="331941" cy="81340"/>
                </a:xfrm>
                <a:custGeom>
                  <a:avLst/>
                  <a:gdLst>
                    <a:gd name="connsiteX0" fmla="*/ 233757 w 467514"/>
                    <a:gd name="connsiteY0" fmla="*/ 0 h 114562"/>
                    <a:gd name="connsiteX1" fmla="*/ 460460 w 467514"/>
                    <a:gd name="connsiteY1" fmla="*/ 92949 h 114562"/>
                    <a:gd name="connsiteX2" fmla="*/ 467514 w 467514"/>
                    <a:gd name="connsiteY2" fmla="*/ 114562 h 114562"/>
                    <a:gd name="connsiteX3" fmla="*/ 382887 w 467514"/>
                    <a:gd name="connsiteY3" fmla="*/ 94577 h 114562"/>
                    <a:gd name="connsiteX4" fmla="*/ 233757 w 467514"/>
                    <a:gd name="connsiteY4" fmla="*/ 84032 h 114562"/>
                    <a:gd name="connsiteX5" fmla="*/ 84627 w 467514"/>
                    <a:gd name="connsiteY5" fmla="*/ 94577 h 114562"/>
                    <a:gd name="connsiteX6" fmla="*/ 0 w 467514"/>
                    <a:gd name="connsiteY6" fmla="*/ 114562 h 114562"/>
                    <a:gd name="connsiteX7" fmla="*/ 7054 w 467514"/>
                    <a:gd name="connsiteY7" fmla="*/ 92949 h 114562"/>
                    <a:gd name="connsiteX8" fmla="*/ 233757 w 467514"/>
                    <a:gd name="connsiteY8" fmla="*/ 0 h 114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67514" h="114562">
                      <a:moveTo>
                        <a:pt x="233757" y="0"/>
                      </a:moveTo>
                      <a:cubicBezTo>
                        <a:pt x="335669" y="0"/>
                        <a:pt x="423109" y="38327"/>
                        <a:pt x="460460" y="92949"/>
                      </a:cubicBezTo>
                      <a:lnTo>
                        <a:pt x="467514" y="114562"/>
                      </a:lnTo>
                      <a:lnTo>
                        <a:pt x="382887" y="94577"/>
                      </a:lnTo>
                      <a:cubicBezTo>
                        <a:pt x="337050" y="87787"/>
                        <a:pt x="286656" y="84032"/>
                        <a:pt x="233757" y="84032"/>
                      </a:cubicBezTo>
                      <a:cubicBezTo>
                        <a:pt x="180858" y="84032"/>
                        <a:pt x="130464" y="87787"/>
                        <a:pt x="84627" y="94577"/>
                      </a:cubicBezTo>
                      <a:lnTo>
                        <a:pt x="0" y="114562"/>
                      </a:lnTo>
                      <a:lnTo>
                        <a:pt x="7054" y="92949"/>
                      </a:lnTo>
                      <a:cubicBezTo>
                        <a:pt x="44405" y="38327"/>
                        <a:pt x="131845" y="0"/>
                        <a:pt x="233757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5336DB65-C2CC-D327-46AD-AFFB3BF345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77322" y="5829572"/>
                <a:ext cx="0" cy="214286"/>
              </a:xfrm>
              <a:prstGeom prst="lin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38FA559E-606B-55E1-49AD-5C6339967BC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491710" y="5800997"/>
                <a:ext cx="0" cy="214286"/>
              </a:xfrm>
              <a:prstGeom prst="line">
                <a:avLst/>
              </a:pr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</p:cxnSp>
          <p:sp>
            <p:nvSpPr>
              <p:cNvPr id="112" name="四角形: 上の 2 つの角を丸める 142">
                <a:extLst>
                  <a:ext uri="{FF2B5EF4-FFF2-40B4-BE49-F238E27FC236}">
                    <a16:creationId xmlns:a16="http://schemas.microsoft.com/office/drawing/2014/main" id="{EF8450B4-1606-F92F-3FBC-54A75E435C02}"/>
                  </a:ext>
                </a:extLst>
              </p:cNvPr>
              <p:cNvSpPr/>
              <p:nvPr/>
            </p:nvSpPr>
            <p:spPr bwMode="auto">
              <a:xfrm rot="19262789" flipH="1">
                <a:off x="4550050" y="5636538"/>
                <a:ext cx="353376" cy="817362"/>
              </a:xfrm>
              <a:custGeom>
                <a:avLst/>
                <a:gdLst>
                  <a:gd name="connsiteX0" fmla="*/ 152417 w 304834"/>
                  <a:gd name="connsiteY0" fmla="*/ 0 h 787240"/>
                  <a:gd name="connsiteX1" fmla="*/ 152417 w 304834"/>
                  <a:gd name="connsiteY1" fmla="*/ 0 h 787240"/>
                  <a:gd name="connsiteX2" fmla="*/ 304834 w 304834"/>
                  <a:gd name="connsiteY2" fmla="*/ 152417 h 787240"/>
                  <a:gd name="connsiteX3" fmla="*/ 304834 w 304834"/>
                  <a:gd name="connsiteY3" fmla="*/ 634823 h 787240"/>
                  <a:gd name="connsiteX4" fmla="*/ 152417 w 304834"/>
                  <a:gd name="connsiteY4" fmla="*/ 787240 h 787240"/>
                  <a:gd name="connsiteX5" fmla="*/ 152417 w 304834"/>
                  <a:gd name="connsiteY5" fmla="*/ 787240 h 787240"/>
                  <a:gd name="connsiteX6" fmla="*/ 0 w 304834"/>
                  <a:gd name="connsiteY6" fmla="*/ 634823 h 787240"/>
                  <a:gd name="connsiteX7" fmla="*/ 0 w 304834"/>
                  <a:gd name="connsiteY7" fmla="*/ 152417 h 787240"/>
                  <a:gd name="connsiteX8" fmla="*/ 152417 w 304834"/>
                  <a:gd name="connsiteY8" fmla="*/ 0 h 787240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112994 w 304834"/>
                  <a:gd name="connsiteY8" fmla="*/ 0 h 834978"/>
                  <a:gd name="connsiteX0" fmla="*/ 112994 w 304834"/>
                  <a:gd name="connsiteY0" fmla="*/ 0 h 834978"/>
                  <a:gd name="connsiteX1" fmla="*/ 152417 w 304834"/>
                  <a:gd name="connsiteY1" fmla="*/ 47738 h 834978"/>
                  <a:gd name="connsiteX2" fmla="*/ 304834 w 304834"/>
                  <a:gd name="connsiteY2" fmla="*/ 200155 h 834978"/>
                  <a:gd name="connsiteX3" fmla="*/ 304834 w 304834"/>
                  <a:gd name="connsiteY3" fmla="*/ 682561 h 834978"/>
                  <a:gd name="connsiteX4" fmla="*/ 152417 w 304834"/>
                  <a:gd name="connsiteY4" fmla="*/ 834978 h 834978"/>
                  <a:gd name="connsiteX5" fmla="*/ 152417 w 304834"/>
                  <a:gd name="connsiteY5" fmla="*/ 834978 h 834978"/>
                  <a:gd name="connsiteX6" fmla="*/ 0 w 304834"/>
                  <a:gd name="connsiteY6" fmla="*/ 682561 h 834978"/>
                  <a:gd name="connsiteX7" fmla="*/ 0 w 304834"/>
                  <a:gd name="connsiteY7" fmla="*/ 200155 h 834978"/>
                  <a:gd name="connsiteX8" fmla="*/ 204434 w 304834"/>
                  <a:gd name="connsiteY8" fmla="*/ 91440 h 834978"/>
                  <a:gd name="connsiteX0" fmla="*/ 152417 w 304834"/>
                  <a:gd name="connsiteY0" fmla="*/ 0 h 787240"/>
                  <a:gd name="connsiteX1" fmla="*/ 304834 w 304834"/>
                  <a:gd name="connsiteY1" fmla="*/ 152417 h 787240"/>
                  <a:gd name="connsiteX2" fmla="*/ 304834 w 304834"/>
                  <a:gd name="connsiteY2" fmla="*/ 634823 h 787240"/>
                  <a:gd name="connsiteX3" fmla="*/ 152417 w 304834"/>
                  <a:gd name="connsiteY3" fmla="*/ 787240 h 787240"/>
                  <a:gd name="connsiteX4" fmla="*/ 152417 w 304834"/>
                  <a:gd name="connsiteY4" fmla="*/ 787240 h 787240"/>
                  <a:gd name="connsiteX5" fmla="*/ 0 w 304834"/>
                  <a:gd name="connsiteY5" fmla="*/ 634823 h 787240"/>
                  <a:gd name="connsiteX6" fmla="*/ 0 w 304834"/>
                  <a:gd name="connsiteY6" fmla="*/ 152417 h 787240"/>
                  <a:gd name="connsiteX7" fmla="*/ 204434 w 304834"/>
                  <a:gd name="connsiteY7" fmla="*/ 43702 h 787240"/>
                  <a:gd name="connsiteX0" fmla="*/ 304834 w 304834"/>
                  <a:gd name="connsiteY0" fmla="*/ 142179 h 777002"/>
                  <a:gd name="connsiteX1" fmla="*/ 304834 w 304834"/>
                  <a:gd name="connsiteY1" fmla="*/ 624585 h 777002"/>
                  <a:gd name="connsiteX2" fmla="*/ 152417 w 304834"/>
                  <a:gd name="connsiteY2" fmla="*/ 777002 h 777002"/>
                  <a:gd name="connsiteX3" fmla="*/ 152417 w 304834"/>
                  <a:gd name="connsiteY3" fmla="*/ 777002 h 777002"/>
                  <a:gd name="connsiteX4" fmla="*/ 0 w 304834"/>
                  <a:gd name="connsiteY4" fmla="*/ 624585 h 777002"/>
                  <a:gd name="connsiteX5" fmla="*/ 0 w 304834"/>
                  <a:gd name="connsiteY5" fmla="*/ 142179 h 777002"/>
                  <a:gd name="connsiteX6" fmla="*/ 204434 w 304834"/>
                  <a:gd name="connsiteY6" fmla="*/ 33464 h 777002"/>
                  <a:gd name="connsiteX0" fmla="*/ 304834 w 304834"/>
                  <a:gd name="connsiteY0" fmla="*/ 0 h 634823"/>
                  <a:gd name="connsiteX1" fmla="*/ 304834 w 304834"/>
                  <a:gd name="connsiteY1" fmla="*/ 482406 h 634823"/>
                  <a:gd name="connsiteX2" fmla="*/ 152417 w 304834"/>
                  <a:gd name="connsiteY2" fmla="*/ 634823 h 634823"/>
                  <a:gd name="connsiteX3" fmla="*/ 152417 w 304834"/>
                  <a:gd name="connsiteY3" fmla="*/ 634823 h 634823"/>
                  <a:gd name="connsiteX4" fmla="*/ 0 w 304834"/>
                  <a:gd name="connsiteY4" fmla="*/ 482406 h 634823"/>
                  <a:gd name="connsiteX5" fmla="*/ 0 w 304834"/>
                  <a:gd name="connsiteY5" fmla="*/ 0 h 634823"/>
                  <a:gd name="connsiteX0" fmla="*/ 304834 w 304834"/>
                  <a:gd name="connsiteY0" fmla="*/ 35276 h 670099"/>
                  <a:gd name="connsiteX1" fmla="*/ 304834 w 304834"/>
                  <a:gd name="connsiteY1" fmla="*/ 517682 h 670099"/>
                  <a:gd name="connsiteX2" fmla="*/ 152417 w 304834"/>
                  <a:gd name="connsiteY2" fmla="*/ 670099 h 670099"/>
                  <a:gd name="connsiteX3" fmla="*/ 152417 w 304834"/>
                  <a:gd name="connsiteY3" fmla="*/ 670099 h 670099"/>
                  <a:gd name="connsiteX4" fmla="*/ 0 w 304834"/>
                  <a:gd name="connsiteY4" fmla="*/ 517682 h 670099"/>
                  <a:gd name="connsiteX5" fmla="*/ 20280 w 304834"/>
                  <a:gd name="connsiteY5" fmla="*/ 0 h 670099"/>
                  <a:gd name="connsiteX0" fmla="*/ 356053 w 356053"/>
                  <a:gd name="connsiteY0" fmla="*/ 172095 h 670099"/>
                  <a:gd name="connsiteX1" fmla="*/ 304834 w 356053"/>
                  <a:gd name="connsiteY1" fmla="*/ 517682 h 670099"/>
                  <a:gd name="connsiteX2" fmla="*/ 152417 w 356053"/>
                  <a:gd name="connsiteY2" fmla="*/ 670099 h 670099"/>
                  <a:gd name="connsiteX3" fmla="*/ 152417 w 356053"/>
                  <a:gd name="connsiteY3" fmla="*/ 670099 h 670099"/>
                  <a:gd name="connsiteX4" fmla="*/ 0 w 356053"/>
                  <a:gd name="connsiteY4" fmla="*/ 517682 h 670099"/>
                  <a:gd name="connsiteX5" fmla="*/ 20280 w 356053"/>
                  <a:gd name="connsiteY5" fmla="*/ 0 h 670099"/>
                  <a:gd name="connsiteX0" fmla="*/ 304834 w 304834"/>
                  <a:gd name="connsiteY0" fmla="*/ 517682 h 670099"/>
                  <a:gd name="connsiteX1" fmla="*/ 152417 w 304834"/>
                  <a:gd name="connsiteY1" fmla="*/ 670099 h 670099"/>
                  <a:gd name="connsiteX2" fmla="*/ 152417 w 304834"/>
                  <a:gd name="connsiteY2" fmla="*/ 670099 h 670099"/>
                  <a:gd name="connsiteX3" fmla="*/ 0 w 304834"/>
                  <a:gd name="connsiteY3" fmla="*/ 517682 h 670099"/>
                  <a:gd name="connsiteX4" fmla="*/ 20280 w 304834"/>
                  <a:gd name="connsiteY4" fmla="*/ 0 h 670099"/>
                  <a:gd name="connsiteX0" fmla="*/ 353376 w 353376"/>
                  <a:gd name="connsiteY0" fmla="*/ 430279 h 670099"/>
                  <a:gd name="connsiteX1" fmla="*/ 152417 w 353376"/>
                  <a:gd name="connsiteY1" fmla="*/ 670099 h 670099"/>
                  <a:gd name="connsiteX2" fmla="*/ 152417 w 353376"/>
                  <a:gd name="connsiteY2" fmla="*/ 670099 h 670099"/>
                  <a:gd name="connsiteX3" fmla="*/ 0 w 353376"/>
                  <a:gd name="connsiteY3" fmla="*/ 517682 h 670099"/>
                  <a:gd name="connsiteX4" fmla="*/ 20280 w 353376"/>
                  <a:gd name="connsiteY4" fmla="*/ 0 h 67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3376" h="670099">
                    <a:moveTo>
                      <a:pt x="353376" y="430279"/>
                    </a:moveTo>
                    <a:cubicBezTo>
                      <a:pt x="353376" y="514457"/>
                      <a:pt x="236595" y="670099"/>
                      <a:pt x="152417" y="670099"/>
                    </a:cubicBezTo>
                    <a:lnTo>
                      <a:pt x="152417" y="670099"/>
                    </a:lnTo>
                    <a:cubicBezTo>
                      <a:pt x="68239" y="670099"/>
                      <a:pt x="0" y="601860"/>
                      <a:pt x="0" y="517682"/>
                    </a:cubicBezTo>
                    <a:lnTo>
                      <a:pt x="20280" y="0"/>
                    </a:lnTo>
                  </a:path>
                </a:pathLst>
              </a:custGeom>
              <a:solidFill>
                <a:srgbClr val="00B05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EB8535B8-BA96-F8F5-795E-BF2BEA2900F7}"/>
                  </a:ext>
                </a:extLst>
              </p:cNvPr>
              <p:cNvSpPr/>
              <p:nvPr/>
            </p:nvSpPr>
            <p:spPr>
              <a:xfrm rot="2700000" flipH="1">
                <a:off x="4881585" y="6179713"/>
                <a:ext cx="283883" cy="295010"/>
              </a:xfrm>
              <a:prstGeom prst="roundRect">
                <a:avLst>
                  <a:gd name="adj" fmla="val 34844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A964E5DB-B514-9462-4E75-021AD1FA43CE}"/>
                  </a:ext>
                </a:extLst>
              </p:cNvPr>
              <p:cNvGrpSpPr/>
              <p:nvPr/>
            </p:nvGrpSpPr>
            <p:grpSpPr>
              <a:xfrm>
                <a:off x="3254089" y="5906513"/>
                <a:ext cx="1850410" cy="771678"/>
                <a:chOff x="3254089" y="5775425"/>
                <a:chExt cx="1850410" cy="771678"/>
              </a:xfrm>
            </p:grpSpPr>
            <p:grpSp>
              <p:nvGrpSpPr>
                <p:cNvPr id="117" name="グループ化 116">
                  <a:extLst>
                    <a:ext uri="{FF2B5EF4-FFF2-40B4-BE49-F238E27FC236}">
                      <a16:creationId xmlns:a16="http://schemas.microsoft.com/office/drawing/2014/main" id="{BDFFC9C9-8AF4-39CC-42A4-FBFCD05BA3E8}"/>
                    </a:ext>
                  </a:extLst>
                </p:cNvPr>
                <p:cNvGrpSpPr/>
                <p:nvPr/>
              </p:nvGrpSpPr>
              <p:grpSpPr>
                <a:xfrm>
                  <a:off x="3254089" y="5903120"/>
                  <a:ext cx="1850410" cy="643983"/>
                  <a:chOff x="4457945" y="2560510"/>
                  <a:chExt cx="2278872" cy="793097"/>
                </a:xfrm>
              </p:grpSpPr>
              <p:sp>
                <p:nvSpPr>
                  <p:cNvPr id="192" name="台形 191">
                    <a:extLst>
                      <a:ext uri="{FF2B5EF4-FFF2-40B4-BE49-F238E27FC236}">
                        <a16:creationId xmlns:a16="http://schemas.microsoft.com/office/drawing/2014/main" id="{AE453C96-15A1-B974-10CC-4119DECD35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7945" y="2560510"/>
                    <a:ext cx="2278872" cy="731754"/>
                  </a:xfrm>
                  <a:prstGeom prst="trapezoid">
                    <a:avLst>
                      <a:gd name="adj" fmla="val 41488"/>
                    </a:avLst>
                  </a:prstGeom>
                  <a:solidFill>
                    <a:srgbClr val="8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台形 192">
                    <a:extLst>
                      <a:ext uri="{FF2B5EF4-FFF2-40B4-BE49-F238E27FC236}">
                        <a16:creationId xmlns:a16="http://schemas.microsoft.com/office/drawing/2014/main" id="{195F2AB7-5BE7-276C-9D00-17FEE04886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96306" y="2600325"/>
                    <a:ext cx="2202150" cy="703373"/>
                  </a:xfrm>
                  <a:prstGeom prst="trapezoid">
                    <a:avLst>
                      <a:gd name="adj" fmla="val 41488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68B329FA-BD07-F619-9631-0BA942AF1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57945" y="3294416"/>
                    <a:ext cx="2278872" cy="59191"/>
                  </a:xfrm>
                  <a:custGeom>
                    <a:avLst/>
                    <a:gdLst>
                      <a:gd name="connsiteX0" fmla="*/ 1767 w 2278872"/>
                      <a:gd name="connsiteY0" fmla="*/ 0 h 59191"/>
                      <a:gd name="connsiteX1" fmla="*/ 2277105 w 2278872"/>
                      <a:gd name="connsiteY1" fmla="*/ 0 h 59191"/>
                      <a:gd name="connsiteX2" fmla="*/ 2278872 w 2278872"/>
                      <a:gd name="connsiteY2" fmla="*/ 4259 h 59191"/>
                      <a:gd name="connsiteX3" fmla="*/ 2261943 w 2278872"/>
                      <a:gd name="connsiteY3" fmla="*/ 59191 h 59191"/>
                      <a:gd name="connsiteX4" fmla="*/ 16929 w 2278872"/>
                      <a:gd name="connsiteY4" fmla="*/ 59191 h 59191"/>
                      <a:gd name="connsiteX5" fmla="*/ 0 w 2278872"/>
                      <a:gd name="connsiteY5" fmla="*/ 4259 h 591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2278872" h="59191">
                        <a:moveTo>
                          <a:pt x="1767" y="0"/>
                        </a:moveTo>
                        <a:lnTo>
                          <a:pt x="2277105" y="0"/>
                        </a:lnTo>
                        <a:lnTo>
                          <a:pt x="2278872" y="4259"/>
                        </a:lnTo>
                        <a:lnTo>
                          <a:pt x="2261943" y="59191"/>
                        </a:lnTo>
                        <a:lnTo>
                          <a:pt x="16929" y="59191"/>
                        </a:lnTo>
                        <a:lnTo>
                          <a:pt x="0" y="4259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BC487CC4-E3A5-8177-7814-E92AF91E32F5}"/>
                    </a:ext>
                  </a:extLst>
                </p:cNvPr>
                <p:cNvGrpSpPr/>
                <p:nvPr/>
              </p:nvGrpSpPr>
              <p:grpSpPr>
                <a:xfrm>
                  <a:off x="3408086" y="5865127"/>
                  <a:ext cx="466079" cy="379965"/>
                  <a:chOff x="2684315" y="5684541"/>
                  <a:chExt cx="598035" cy="458049"/>
                </a:xfrm>
              </p:grpSpPr>
              <p:sp>
                <p:nvSpPr>
                  <p:cNvPr id="189" name="楕円 277">
                    <a:extLst>
                      <a:ext uri="{FF2B5EF4-FFF2-40B4-BE49-F238E27FC236}">
                        <a16:creationId xmlns:a16="http://schemas.microsoft.com/office/drawing/2014/main" id="{B57C3346-C64B-28BA-4894-A05A3B367F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4315" y="5697339"/>
                    <a:ext cx="598034" cy="445251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693082" y="444598"/>
                          <a:pt x="377785" y="444598"/>
                        </a:cubicBezTo>
                        <a:cubicBezTo>
                          <a:pt x="62488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19DDB426-F972-0C3B-67AE-14D4FAAE74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684325" y="5684541"/>
                    <a:ext cx="598025" cy="289263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674BF304-D937-6386-023B-6872361E9A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43354" y="5760969"/>
                    <a:ext cx="479968" cy="221553"/>
                  </a:xfrm>
                  <a:prstGeom prst="ellipse">
                    <a:avLst/>
                  </a:pr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9F7ADB31-FDED-D60D-5BC2-6D7B77C75F42}"/>
                    </a:ext>
                  </a:extLst>
                </p:cNvPr>
                <p:cNvGrpSpPr/>
                <p:nvPr/>
              </p:nvGrpSpPr>
              <p:grpSpPr>
                <a:xfrm>
                  <a:off x="3833814" y="5905553"/>
                  <a:ext cx="345481" cy="199982"/>
                  <a:chOff x="3808064" y="6213763"/>
                  <a:chExt cx="458332" cy="265306"/>
                </a:xfrm>
              </p:grpSpPr>
              <p:sp>
                <p:nvSpPr>
                  <p:cNvPr id="131" name="楕円 130">
                    <a:extLst>
                      <a:ext uri="{FF2B5EF4-FFF2-40B4-BE49-F238E27FC236}">
                        <a16:creationId xmlns:a16="http://schemas.microsoft.com/office/drawing/2014/main" id="{95AE2FCB-D6B1-FC9A-6660-2DACDB3F4AE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08064" y="6259608"/>
                    <a:ext cx="458332" cy="219461"/>
                  </a:xfrm>
                  <a:prstGeom prst="ellipse">
                    <a:avLst/>
                  </a:pr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楕円 243">
                    <a:extLst>
                      <a:ext uri="{FF2B5EF4-FFF2-40B4-BE49-F238E27FC236}">
                        <a16:creationId xmlns:a16="http://schemas.microsoft.com/office/drawing/2014/main" id="{26D660A5-75C9-09F2-25FF-04E9E416CE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64296" y="6213763"/>
                    <a:ext cx="288562" cy="129933"/>
                  </a:xfrm>
                  <a:custGeom>
                    <a:avLst/>
                    <a:gdLst>
                      <a:gd name="connsiteX0" fmla="*/ 0 w 288561"/>
                      <a:gd name="connsiteY0" fmla="*/ 115497 h 230993"/>
                      <a:gd name="connsiteX1" fmla="*/ 144281 w 288561"/>
                      <a:gd name="connsiteY1" fmla="*/ 0 h 230993"/>
                      <a:gd name="connsiteX2" fmla="*/ 288562 w 288561"/>
                      <a:gd name="connsiteY2" fmla="*/ 115497 h 230993"/>
                      <a:gd name="connsiteX3" fmla="*/ 144281 w 288561"/>
                      <a:gd name="connsiteY3" fmla="*/ 230994 h 230993"/>
                      <a:gd name="connsiteX4" fmla="*/ 0 w 288561"/>
                      <a:gd name="connsiteY4" fmla="*/ 115497 h 230993"/>
                      <a:gd name="connsiteX0" fmla="*/ 0 w 288562"/>
                      <a:gd name="connsiteY0" fmla="*/ 115497 h 129933"/>
                      <a:gd name="connsiteX1" fmla="*/ 144281 w 288562"/>
                      <a:gd name="connsiteY1" fmla="*/ 0 h 129933"/>
                      <a:gd name="connsiteX2" fmla="*/ 288562 w 288562"/>
                      <a:gd name="connsiteY2" fmla="*/ 115497 h 129933"/>
                      <a:gd name="connsiteX3" fmla="*/ 0 w 288562"/>
                      <a:gd name="connsiteY3" fmla="*/ 115497 h 129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562" h="129933">
                        <a:moveTo>
                          <a:pt x="0" y="115497"/>
                        </a:moveTo>
                        <a:cubicBezTo>
                          <a:pt x="0" y="51710"/>
                          <a:pt x="64597" y="0"/>
                          <a:pt x="144281" y="0"/>
                        </a:cubicBezTo>
                        <a:cubicBezTo>
                          <a:pt x="223965" y="0"/>
                          <a:pt x="288562" y="51710"/>
                          <a:pt x="288562" y="115497"/>
                        </a:cubicBezTo>
                        <a:cubicBezTo>
                          <a:pt x="264515" y="134746"/>
                          <a:pt x="24047" y="134746"/>
                          <a:pt x="0" y="11549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8" name="楕円 243">
                    <a:extLst>
                      <a:ext uri="{FF2B5EF4-FFF2-40B4-BE49-F238E27FC236}">
                        <a16:creationId xmlns:a16="http://schemas.microsoft.com/office/drawing/2014/main" id="{8B082C27-921C-AC6E-99AA-163A355369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94446" y="6255038"/>
                    <a:ext cx="288562" cy="129933"/>
                  </a:xfrm>
                  <a:custGeom>
                    <a:avLst/>
                    <a:gdLst>
                      <a:gd name="connsiteX0" fmla="*/ 0 w 288561"/>
                      <a:gd name="connsiteY0" fmla="*/ 115497 h 230993"/>
                      <a:gd name="connsiteX1" fmla="*/ 144281 w 288561"/>
                      <a:gd name="connsiteY1" fmla="*/ 0 h 230993"/>
                      <a:gd name="connsiteX2" fmla="*/ 288562 w 288561"/>
                      <a:gd name="connsiteY2" fmla="*/ 115497 h 230993"/>
                      <a:gd name="connsiteX3" fmla="*/ 144281 w 288561"/>
                      <a:gd name="connsiteY3" fmla="*/ 230994 h 230993"/>
                      <a:gd name="connsiteX4" fmla="*/ 0 w 288561"/>
                      <a:gd name="connsiteY4" fmla="*/ 115497 h 230993"/>
                      <a:gd name="connsiteX0" fmla="*/ 0 w 288562"/>
                      <a:gd name="connsiteY0" fmla="*/ 115497 h 129933"/>
                      <a:gd name="connsiteX1" fmla="*/ 144281 w 288562"/>
                      <a:gd name="connsiteY1" fmla="*/ 0 h 129933"/>
                      <a:gd name="connsiteX2" fmla="*/ 288562 w 288562"/>
                      <a:gd name="connsiteY2" fmla="*/ 115497 h 129933"/>
                      <a:gd name="connsiteX3" fmla="*/ 0 w 288562"/>
                      <a:gd name="connsiteY3" fmla="*/ 115497 h 1299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288562" h="129933">
                        <a:moveTo>
                          <a:pt x="0" y="115497"/>
                        </a:moveTo>
                        <a:cubicBezTo>
                          <a:pt x="0" y="51710"/>
                          <a:pt x="64597" y="0"/>
                          <a:pt x="144281" y="0"/>
                        </a:cubicBezTo>
                        <a:cubicBezTo>
                          <a:pt x="223965" y="0"/>
                          <a:pt x="288562" y="51710"/>
                          <a:pt x="288562" y="115497"/>
                        </a:cubicBezTo>
                        <a:cubicBezTo>
                          <a:pt x="264515" y="134746"/>
                          <a:pt x="24047" y="134746"/>
                          <a:pt x="0" y="115497"/>
                        </a:cubicBezTo>
                        <a:close/>
                      </a:path>
                    </a:pathLst>
                  </a:custGeom>
                  <a:solidFill>
                    <a:schemeClr val="accent4">
                      <a:lumMod val="60000"/>
                      <a:lumOff val="4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grpSp>
              <p:nvGrpSpPr>
                <p:cNvPr id="120" name="グループ化 119">
                  <a:extLst>
                    <a:ext uri="{FF2B5EF4-FFF2-40B4-BE49-F238E27FC236}">
                      <a16:creationId xmlns:a16="http://schemas.microsoft.com/office/drawing/2014/main" id="{1642C4C7-560B-FFB5-A430-492C8D28CAE4}"/>
                    </a:ext>
                  </a:extLst>
                </p:cNvPr>
                <p:cNvGrpSpPr/>
                <p:nvPr/>
              </p:nvGrpSpPr>
              <p:grpSpPr>
                <a:xfrm>
                  <a:off x="4318643" y="5775425"/>
                  <a:ext cx="598035" cy="463941"/>
                  <a:chOff x="4293514" y="5851710"/>
                  <a:chExt cx="598035" cy="463941"/>
                </a:xfrm>
              </p:grpSpPr>
              <p:sp>
                <p:nvSpPr>
                  <p:cNvPr id="127" name="楕円 255">
                    <a:extLst>
                      <a:ext uri="{FF2B5EF4-FFF2-40B4-BE49-F238E27FC236}">
                        <a16:creationId xmlns:a16="http://schemas.microsoft.com/office/drawing/2014/main" id="{40A4FFAA-ECD1-A58F-B1F3-39549A0581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01157" y="6193631"/>
                    <a:ext cx="182762" cy="122020"/>
                  </a:xfrm>
                  <a:custGeom>
                    <a:avLst/>
                    <a:gdLst>
                      <a:gd name="connsiteX0" fmla="*/ 0 w 598025"/>
                      <a:gd name="connsiteY0" fmla="*/ 144632 h 289263"/>
                      <a:gd name="connsiteX1" fmla="*/ 299013 w 598025"/>
                      <a:gd name="connsiteY1" fmla="*/ 0 h 289263"/>
                      <a:gd name="connsiteX2" fmla="*/ 598026 w 598025"/>
                      <a:gd name="connsiteY2" fmla="*/ 144632 h 289263"/>
                      <a:gd name="connsiteX3" fmla="*/ 299013 w 598025"/>
                      <a:gd name="connsiteY3" fmla="*/ 289264 h 289263"/>
                      <a:gd name="connsiteX4" fmla="*/ 0 w 598025"/>
                      <a:gd name="connsiteY4" fmla="*/ 144632 h 289263"/>
                      <a:gd name="connsiteX0" fmla="*/ 0 w 598026"/>
                      <a:gd name="connsiteY0" fmla="*/ 224007 h 368639"/>
                      <a:gd name="connsiteX1" fmla="*/ 299013 w 598026"/>
                      <a:gd name="connsiteY1" fmla="*/ 0 h 368639"/>
                      <a:gd name="connsiteX2" fmla="*/ 598026 w 598026"/>
                      <a:gd name="connsiteY2" fmla="*/ 224007 h 368639"/>
                      <a:gd name="connsiteX3" fmla="*/ 299013 w 598026"/>
                      <a:gd name="connsiteY3" fmla="*/ 368639 h 368639"/>
                      <a:gd name="connsiteX4" fmla="*/ 0 w 598026"/>
                      <a:gd name="connsiteY4" fmla="*/ 224007 h 368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98026" h="368639">
                        <a:moveTo>
                          <a:pt x="0" y="224007"/>
                        </a:moveTo>
                        <a:cubicBezTo>
                          <a:pt x="0" y="162567"/>
                          <a:pt x="133873" y="0"/>
                          <a:pt x="299013" y="0"/>
                        </a:cubicBezTo>
                        <a:cubicBezTo>
                          <a:pt x="464153" y="0"/>
                          <a:pt x="598026" y="144129"/>
                          <a:pt x="598026" y="224007"/>
                        </a:cubicBezTo>
                        <a:cubicBezTo>
                          <a:pt x="598026" y="303885"/>
                          <a:pt x="464153" y="368639"/>
                          <a:pt x="299013" y="368639"/>
                        </a:cubicBezTo>
                        <a:cubicBezTo>
                          <a:pt x="133873" y="368639"/>
                          <a:pt x="0" y="285447"/>
                          <a:pt x="0" y="224007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楕円 277">
                    <a:extLst>
                      <a:ext uri="{FF2B5EF4-FFF2-40B4-BE49-F238E27FC236}">
                        <a16:creationId xmlns:a16="http://schemas.microsoft.com/office/drawing/2014/main" id="{67A9229A-6B44-F4BB-75BA-2CB876034B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3514" y="5903968"/>
                    <a:ext cx="598034" cy="361007"/>
                  </a:xfrm>
                  <a:custGeom>
                    <a:avLst/>
                    <a:gdLst>
                      <a:gd name="connsiteX0" fmla="*/ 0 w 736498"/>
                      <a:gd name="connsiteY0" fmla="*/ 165149 h 330298"/>
                      <a:gd name="connsiteX1" fmla="*/ 368249 w 736498"/>
                      <a:gd name="connsiteY1" fmla="*/ 0 h 330298"/>
                      <a:gd name="connsiteX2" fmla="*/ 736498 w 736498"/>
                      <a:gd name="connsiteY2" fmla="*/ 165149 h 330298"/>
                      <a:gd name="connsiteX3" fmla="*/ 368249 w 736498"/>
                      <a:gd name="connsiteY3" fmla="*/ 330298 h 330298"/>
                      <a:gd name="connsiteX4" fmla="*/ 0 w 736498"/>
                      <a:gd name="connsiteY4" fmla="*/ 165149 h 330298"/>
                      <a:gd name="connsiteX0" fmla="*/ 11 w 736509"/>
                      <a:gd name="connsiteY0" fmla="*/ 165149 h 444598"/>
                      <a:gd name="connsiteX1" fmla="*/ 368260 w 736509"/>
                      <a:gd name="connsiteY1" fmla="*/ 0 h 444598"/>
                      <a:gd name="connsiteX2" fmla="*/ 736509 w 736509"/>
                      <a:gd name="connsiteY2" fmla="*/ 165149 h 444598"/>
                      <a:gd name="connsiteX3" fmla="*/ 377785 w 736509"/>
                      <a:gd name="connsiteY3" fmla="*/ 444598 h 444598"/>
                      <a:gd name="connsiteX4" fmla="*/ 11 w 736509"/>
                      <a:gd name="connsiteY4" fmla="*/ 165149 h 44459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736509" h="444598">
                        <a:moveTo>
                          <a:pt x="11" y="165149"/>
                        </a:moveTo>
                        <a:cubicBezTo>
                          <a:pt x="-1577" y="91049"/>
                          <a:pt x="164882" y="0"/>
                          <a:pt x="368260" y="0"/>
                        </a:cubicBezTo>
                        <a:cubicBezTo>
                          <a:pt x="571638" y="0"/>
                          <a:pt x="736509" y="73940"/>
                          <a:pt x="736509" y="165149"/>
                        </a:cubicBezTo>
                        <a:cubicBezTo>
                          <a:pt x="736509" y="256358"/>
                          <a:pt x="581163" y="444598"/>
                          <a:pt x="377785" y="444598"/>
                        </a:cubicBezTo>
                        <a:cubicBezTo>
                          <a:pt x="174407" y="444598"/>
                          <a:pt x="1599" y="239249"/>
                          <a:pt x="11" y="165149"/>
                        </a:cubicBezTo>
                        <a:close/>
                      </a:path>
                    </a:pathLst>
                  </a:custGeom>
                  <a:solidFill>
                    <a:srgbClr val="0070C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楕円 128">
                    <a:extLst>
                      <a:ext uri="{FF2B5EF4-FFF2-40B4-BE49-F238E27FC236}">
                        <a16:creationId xmlns:a16="http://schemas.microsoft.com/office/drawing/2014/main" id="{DEDEDB07-5E9F-74CC-5CBC-7F7CCCD482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3524" y="5865770"/>
                    <a:ext cx="598025" cy="289263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0" name="楕円 255">
                    <a:extLst>
                      <a:ext uri="{FF2B5EF4-FFF2-40B4-BE49-F238E27FC236}">
                        <a16:creationId xmlns:a16="http://schemas.microsoft.com/office/drawing/2014/main" id="{BC45F6A4-7E35-2938-24E0-5CE54C8A22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339232" y="5851710"/>
                    <a:ext cx="506612" cy="301000"/>
                  </a:xfrm>
                  <a:custGeom>
                    <a:avLst/>
                    <a:gdLst>
                      <a:gd name="connsiteX0" fmla="*/ 0 w 598025"/>
                      <a:gd name="connsiteY0" fmla="*/ 144632 h 289263"/>
                      <a:gd name="connsiteX1" fmla="*/ 299013 w 598025"/>
                      <a:gd name="connsiteY1" fmla="*/ 0 h 289263"/>
                      <a:gd name="connsiteX2" fmla="*/ 598026 w 598025"/>
                      <a:gd name="connsiteY2" fmla="*/ 144632 h 289263"/>
                      <a:gd name="connsiteX3" fmla="*/ 299013 w 598025"/>
                      <a:gd name="connsiteY3" fmla="*/ 289264 h 289263"/>
                      <a:gd name="connsiteX4" fmla="*/ 0 w 598025"/>
                      <a:gd name="connsiteY4" fmla="*/ 144632 h 289263"/>
                      <a:gd name="connsiteX0" fmla="*/ 0 w 598026"/>
                      <a:gd name="connsiteY0" fmla="*/ 224007 h 368639"/>
                      <a:gd name="connsiteX1" fmla="*/ 299013 w 598026"/>
                      <a:gd name="connsiteY1" fmla="*/ 0 h 368639"/>
                      <a:gd name="connsiteX2" fmla="*/ 598026 w 598026"/>
                      <a:gd name="connsiteY2" fmla="*/ 224007 h 368639"/>
                      <a:gd name="connsiteX3" fmla="*/ 299013 w 598026"/>
                      <a:gd name="connsiteY3" fmla="*/ 368639 h 368639"/>
                      <a:gd name="connsiteX4" fmla="*/ 0 w 598026"/>
                      <a:gd name="connsiteY4" fmla="*/ 224007 h 368639"/>
                      <a:gd name="connsiteX0" fmla="*/ 0 w 619089"/>
                      <a:gd name="connsiteY0" fmla="*/ 262119 h 369357"/>
                      <a:gd name="connsiteX1" fmla="*/ 320076 w 619089"/>
                      <a:gd name="connsiteY1" fmla="*/ 192 h 369357"/>
                      <a:gd name="connsiteX2" fmla="*/ 619089 w 619089"/>
                      <a:gd name="connsiteY2" fmla="*/ 224199 h 369357"/>
                      <a:gd name="connsiteX3" fmla="*/ 320076 w 619089"/>
                      <a:gd name="connsiteY3" fmla="*/ 368831 h 369357"/>
                      <a:gd name="connsiteX4" fmla="*/ 0 w 619089"/>
                      <a:gd name="connsiteY4" fmla="*/ 262119 h 369357"/>
                      <a:gd name="connsiteX0" fmla="*/ 0 w 640152"/>
                      <a:gd name="connsiteY0" fmla="*/ 261932 h 368659"/>
                      <a:gd name="connsiteX1" fmla="*/ 320076 w 640152"/>
                      <a:gd name="connsiteY1" fmla="*/ 5 h 368659"/>
                      <a:gd name="connsiteX2" fmla="*/ 640152 w 640152"/>
                      <a:gd name="connsiteY2" fmla="*/ 256099 h 368659"/>
                      <a:gd name="connsiteX3" fmla="*/ 320076 w 640152"/>
                      <a:gd name="connsiteY3" fmla="*/ 368644 h 368659"/>
                      <a:gd name="connsiteX4" fmla="*/ 0 w 640152"/>
                      <a:gd name="connsiteY4" fmla="*/ 261932 h 368659"/>
                      <a:gd name="connsiteX0" fmla="*/ 0 w 640152"/>
                      <a:gd name="connsiteY0" fmla="*/ 261988 h 368715"/>
                      <a:gd name="connsiteX1" fmla="*/ 320076 w 640152"/>
                      <a:gd name="connsiteY1" fmla="*/ 61 h 368715"/>
                      <a:gd name="connsiteX2" fmla="*/ 640152 w 640152"/>
                      <a:gd name="connsiteY2" fmla="*/ 256155 h 368715"/>
                      <a:gd name="connsiteX3" fmla="*/ 320076 w 640152"/>
                      <a:gd name="connsiteY3" fmla="*/ 368700 h 368715"/>
                      <a:gd name="connsiteX4" fmla="*/ 0 w 640152"/>
                      <a:gd name="connsiteY4" fmla="*/ 261988 h 368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152" h="368715">
                        <a:moveTo>
                          <a:pt x="0" y="261988"/>
                        </a:moveTo>
                        <a:cubicBezTo>
                          <a:pt x="0" y="200548"/>
                          <a:pt x="117099" y="3949"/>
                          <a:pt x="320076" y="61"/>
                        </a:cubicBezTo>
                        <a:cubicBezTo>
                          <a:pt x="523053" y="-3827"/>
                          <a:pt x="640152" y="176277"/>
                          <a:pt x="640152" y="256155"/>
                        </a:cubicBezTo>
                        <a:cubicBezTo>
                          <a:pt x="640152" y="336033"/>
                          <a:pt x="426768" y="367728"/>
                          <a:pt x="320076" y="368700"/>
                        </a:cubicBezTo>
                        <a:cubicBezTo>
                          <a:pt x="213384" y="369672"/>
                          <a:pt x="0" y="323428"/>
                          <a:pt x="0" y="261988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1" name="グループ化 120">
                  <a:extLst>
                    <a:ext uri="{FF2B5EF4-FFF2-40B4-BE49-F238E27FC236}">
                      <a16:creationId xmlns:a16="http://schemas.microsoft.com/office/drawing/2014/main" id="{8F3F8566-95AD-CCB0-B2AC-102C277DCF5D}"/>
                    </a:ext>
                  </a:extLst>
                </p:cNvPr>
                <p:cNvGrpSpPr/>
                <p:nvPr/>
              </p:nvGrpSpPr>
              <p:grpSpPr>
                <a:xfrm>
                  <a:off x="3744553" y="6055963"/>
                  <a:ext cx="896248" cy="416328"/>
                  <a:chOff x="3711236" y="6047111"/>
                  <a:chExt cx="896248" cy="416328"/>
                </a:xfrm>
              </p:grpSpPr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23FCEE44-6360-3119-6DA5-9E8468ED29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11236" y="6123157"/>
                    <a:ext cx="896248" cy="340282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E45D0BBD-E8D3-2A5E-C4B1-B198CFE17774}"/>
                      </a:ext>
                    </a:extLst>
                  </p:cNvPr>
                  <p:cNvSpPr/>
                  <p:nvPr/>
                </p:nvSpPr>
                <p:spPr bwMode="auto">
                  <a:xfrm rot="21357869">
                    <a:off x="3737227" y="6166443"/>
                    <a:ext cx="478691" cy="259557"/>
                  </a:xfrm>
                  <a:custGeom>
                    <a:avLst/>
                    <a:gdLst>
                      <a:gd name="connsiteX0" fmla="*/ 319611 w 531057"/>
                      <a:gd name="connsiteY0" fmla="*/ 231693 h 259557"/>
                      <a:gd name="connsiteX1" fmla="*/ 311058 w 531057"/>
                      <a:gd name="connsiteY1" fmla="*/ 231830 h 259557"/>
                      <a:gd name="connsiteX2" fmla="*/ 315004 w 531057"/>
                      <a:gd name="connsiteY2" fmla="*/ 232842 h 259557"/>
                      <a:gd name="connsiteX3" fmla="*/ 322115 w 531057"/>
                      <a:gd name="connsiteY3" fmla="*/ 235157 h 259557"/>
                      <a:gd name="connsiteX4" fmla="*/ 339044 w 531057"/>
                      <a:gd name="connsiteY4" fmla="*/ 234886 h 259557"/>
                      <a:gd name="connsiteX5" fmla="*/ 329159 w 531057"/>
                      <a:gd name="connsiteY5" fmla="*/ 233449 h 259557"/>
                      <a:gd name="connsiteX6" fmla="*/ 171205 w 531057"/>
                      <a:gd name="connsiteY6" fmla="*/ 138213 h 259557"/>
                      <a:gd name="connsiteX7" fmla="*/ 195126 w 531057"/>
                      <a:gd name="connsiteY7" fmla="*/ 142610 h 259557"/>
                      <a:gd name="connsiteX8" fmla="*/ 200192 w 531057"/>
                      <a:gd name="connsiteY8" fmla="*/ 141024 h 259557"/>
                      <a:gd name="connsiteX9" fmla="*/ 202448 w 531057"/>
                      <a:gd name="connsiteY9" fmla="*/ 140919 h 259557"/>
                      <a:gd name="connsiteX10" fmla="*/ 197574 w 531057"/>
                      <a:gd name="connsiteY10" fmla="*/ 42429 h 259557"/>
                      <a:gd name="connsiteX11" fmla="*/ 230076 w 531057"/>
                      <a:gd name="connsiteY11" fmla="*/ 48403 h 259557"/>
                      <a:gd name="connsiteX12" fmla="*/ 232440 w 531057"/>
                      <a:gd name="connsiteY12" fmla="*/ 47663 h 259557"/>
                      <a:gd name="connsiteX13" fmla="*/ 250199 w 531057"/>
                      <a:gd name="connsiteY13" fmla="*/ 46838 h 259557"/>
                      <a:gd name="connsiteX14" fmla="*/ 245524 w 531057"/>
                      <a:gd name="connsiteY14" fmla="*/ 46583 h 259557"/>
                      <a:gd name="connsiteX15" fmla="*/ 312251 w 531057"/>
                      <a:gd name="connsiteY15" fmla="*/ 4182 h 259557"/>
                      <a:gd name="connsiteX16" fmla="*/ 466972 w 531057"/>
                      <a:gd name="connsiteY16" fmla="*/ 27476 h 259557"/>
                      <a:gd name="connsiteX17" fmla="*/ 371144 w 531057"/>
                      <a:gd name="connsiteY17" fmla="*/ 32121 h 259557"/>
                      <a:gd name="connsiteX18" fmla="*/ 328898 w 531057"/>
                      <a:gd name="connsiteY18" fmla="*/ 29819 h 259557"/>
                      <a:gd name="connsiteX19" fmla="*/ 357027 w 531057"/>
                      <a:gd name="connsiteY19" fmla="*/ 33317 h 259557"/>
                      <a:gd name="connsiteX20" fmla="*/ 401983 w 531057"/>
                      <a:gd name="connsiteY20" fmla="*/ 45242 h 259557"/>
                      <a:gd name="connsiteX21" fmla="*/ 389418 w 531057"/>
                      <a:gd name="connsiteY21" fmla="*/ 49174 h 259557"/>
                      <a:gd name="connsiteX22" fmla="*/ 371659 w 531057"/>
                      <a:gd name="connsiteY22" fmla="*/ 50000 h 259557"/>
                      <a:gd name="connsiteX23" fmla="*/ 376334 w 531057"/>
                      <a:gd name="connsiteY23" fmla="*/ 50255 h 259557"/>
                      <a:gd name="connsiteX24" fmla="*/ 531055 w 531057"/>
                      <a:gd name="connsiteY24" fmla="*/ 73549 h 259557"/>
                      <a:gd name="connsiteX25" fmla="*/ 435227 w 531057"/>
                      <a:gd name="connsiteY25" fmla="*/ 78194 h 259557"/>
                      <a:gd name="connsiteX26" fmla="*/ 416242 w 531057"/>
                      <a:gd name="connsiteY26" fmla="*/ 77159 h 259557"/>
                      <a:gd name="connsiteX27" fmla="*/ 421562 w 531057"/>
                      <a:gd name="connsiteY27" fmla="*/ 78168 h 259557"/>
                      <a:gd name="connsiteX28" fmla="*/ 430166 w 531057"/>
                      <a:gd name="connsiteY28" fmla="*/ 78305 h 259557"/>
                      <a:gd name="connsiteX29" fmla="*/ 525429 w 531057"/>
                      <a:gd name="connsiteY29" fmla="*/ 89683 h 259557"/>
                      <a:gd name="connsiteX30" fmla="*/ 430166 w 531057"/>
                      <a:gd name="connsiteY30" fmla="*/ 101061 h 259557"/>
                      <a:gd name="connsiteX31" fmla="*/ 387865 w 531057"/>
                      <a:gd name="connsiteY31" fmla="*/ 101737 h 259557"/>
                      <a:gd name="connsiteX32" fmla="*/ 416167 w 531057"/>
                      <a:gd name="connsiteY32" fmla="*/ 103247 h 259557"/>
                      <a:gd name="connsiteX33" fmla="*/ 461852 w 531057"/>
                      <a:gd name="connsiteY33" fmla="*/ 111979 h 259557"/>
                      <a:gd name="connsiteX34" fmla="*/ 453724 w 531057"/>
                      <a:gd name="connsiteY34" fmla="*/ 115166 h 259557"/>
                      <a:gd name="connsiteX35" fmla="*/ 459560 w 531057"/>
                      <a:gd name="connsiteY35" fmla="*/ 115477 h 259557"/>
                      <a:gd name="connsiteX36" fmla="*/ 505244 w 531057"/>
                      <a:gd name="connsiteY36" fmla="*/ 124209 h 259557"/>
                      <a:gd name="connsiteX37" fmla="*/ 459560 w 531057"/>
                      <a:gd name="connsiteY37" fmla="*/ 132941 h 259557"/>
                      <a:gd name="connsiteX38" fmla="*/ 429171 w 531057"/>
                      <a:gd name="connsiteY38" fmla="*/ 134563 h 259557"/>
                      <a:gd name="connsiteX39" fmla="*/ 442065 w 531057"/>
                      <a:gd name="connsiteY39" fmla="*/ 140813 h 259557"/>
                      <a:gd name="connsiteX40" fmla="*/ 477300 w 531057"/>
                      <a:gd name="connsiteY40" fmla="*/ 142693 h 259557"/>
                      <a:gd name="connsiteX41" fmla="*/ 522984 w 531057"/>
                      <a:gd name="connsiteY41" fmla="*/ 151425 h 259557"/>
                      <a:gd name="connsiteX42" fmla="*/ 510727 w 531057"/>
                      <a:gd name="connsiteY42" fmla="*/ 156231 h 259557"/>
                      <a:gd name="connsiteX43" fmla="*/ 479668 w 531057"/>
                      <a:gd name="connsiteY43" fmla="*/ 159879 h 259557"/>
                      <a:gd name="connsiteX44" fmla="*/ 486918 w 531057"/>
                      <a:gd name="connsiteY44" fmla="*/ 161253 h 259557"/>
                      <a:gd name="connsiteX45" fmla="*/ 498807 w 531057"/>
                      <a:gd name="connsiteY45" fmla="*/ 166910 h 259557"/>
                      <a:gd name="connsiteX46" fmla="*/ 402979 w 531057"/>
                      <a:gd name="connsiteY46" fmla="*/ 171555 h 259557"/>
                      <a:gd name="connsiteX47" fmla="*/ 360733 w 531057"/>
                      <a:gd name="connsiteY47" fmla="*/ 169253 h 259557"/>
                      <a:gd name="connsiteX48" fmla="*/ 388862 w 531057"/>
                      <a:gd name="connsiteY48" fmla="*/ 172752 h 259557"/>
                      <a:gd name="connsiteX49" fmla="*/ 395193 w 531057"/>
                      <a:gd name="connsiteY49" fmla="*/ 173952 h 259557"/>
                      <a:gd name="connsiteX50" fmla="*/ 403798 w 531057"/>
                      <a:gd name="connsiteY50" fmla="*/ 174089 h 259557"/>
                      <a:gd name="connsiteX51" fmla="*/ 499061 w 531057"/>
                      <a:gd name="connsiteY51" fmla="*/ 185467 h 259557"/>
                      <a:gd name="connsiteX52" fmla="*/ 403797 w 531057"/>
                      <a:gd name="connsiteY52" fmla="*/ 196845 h 259557"/>
                      <a:gd name="connsiteX53" fmla="*/ 361497 w 531057"/>
                      <a:gd name="connsiteY53" fmla="*/ 197521 h 259557"/>
                      <a:gd name="connsiteX54" fmla="*/ 389799 w 531057"/>
                      <a:gd name="connsiteY54" fmla="*/ 199031 h 259557"/>
                      <a:gd name="connsiteX55" fmla="*/ 435483 w 531057"/>
                      <a:gd name="connsiteY55" fmla="*/ 207763 h 259557"/>
                      <a:gd name="connsiteX56" fmla="*/ 423226 w 531057"/>
                      <a:gd name="connsiteY56" fmla="*/ 212569 h 259557"/>
                      <a:gd name="connsiteX57" fmla="*/ 422891 w 531057"/>
                      <a:gd name="connsiteY57" fmla="*/ 212609 h 259557"/>
                      <a:gd name="connsiteX58" fmla="*/ 442202 w 531057"/>
                      <a:gd name="connsiteY58" fmla="*/ 214876 h 259557"/>
                      <a:gd name="connsiteX59" fmla="*/ 454460 w 531057"/>
                      <a:gd name="connsiteY59" fmla="*/ 219683 h 259557"/>
                      <a:gd name="connsiteX60" fmla="*/ 408775 w 531057"/>
                      <a:gd name="connsiteY60" fmla="*/ 228415 h 259557"/>
                      <a:gd name="connsiteX61" fmla="*/ 398580 w 531057"/>
                      <a:gd name="connsiteY61" fmla="*/ 228959 h 259557"/>
                      <a:gd name="connsiteX62" fmla="*/ 413727 w 531057"/>
                      <a:gd name="connsiteY62" fmla="*/ 233889 h 259557"/>
                      <a:gd name="connsiteX63" fmla="*/ 418141 w 531057"/>
                      <a:gd name="connsiteY63" fmla="*/ 236727 h 259557"/>
                      <a:gd name="connsiteX64" fmla="*/ 450931 w 531057"/>
                      <a:gd name="connsiteY64" fmla="*/ 238477 h 259557"/>
                      <a:gd name="connsiteX65" fmla="*/ 496616 w 531057"/>
                      <a:gd name="connsiteY65" fmla="*/ 247209 h 259557"/>
                      <a:gd name="connsiteX66" fmla="*/ 340639 w 531057"/>
                      <a:gd name="connsiteY66" fmla="*/ 259557 h 259557"/>
                      <a:gd name="connsiteX67" fmla="*/ 184662 w 531057"/>
                      <a:gd name="connsiteY67" fmla="*/ 247209 h 259557"/>
                      <a:gd name="connsiteX68" fmla="*/ 211300 w 531057"/>
                      <a:gd name="connsiteY68" fmla="*/ 240305 h 259557"/>
                      <a:gd name="connsiteX69" fmla="*/ 238957 w 531057"/>
                      <a:gd name="connsiteY69" fmla="*/ 238502 h 259557"/>
                      <a:gd name="connsiteX70" fmla="*/ 202720 w 531057"/>
                      <a:gd name="connsiteY70" fmla="*/ 231841 h 259557"/>
                      <a:gd name="connsiteX71" fmla="*/ 185454 w 531057"/>
                      <a:gd name="connsiteY71" fmla="*/ 228093 h 259557"/>
                      <a:gd name="connsiteX72" fmla="*/ 154763 w 531057"/>
                      <a:gd name="connsiteY72" fmla="*/ 224490 h 259557"/>
                      <a:gd name="connsiteX73" fmla="*/ 142506 w 531057"/>
                      <a:gd name="connsiteY73" fmla="*/ 219683 h 259557"/>
                      <a:gd name="connsiteX74" fmla="*/ 144003 w 531057"/>
                      <a:gd name="connsiteY74" fmla="*/ 219096 h 259557"/>
                      <a:gd name="connsiteX75" fmla="*/ 143380 w 531057"/>
                      <a:gd name="connsiteY75" fmla="*/ 218961 h 259557"/>
                      <a:gd name="connsiteX76" fmla="*/ 52209 w 531057"/>
                      <a:gd name="connsiteY76" fmla="*/ 189088 h 259557"/>
                      <a:gd name="connsiteX77" fmla="*/ 147851 w 531057"/>
                      <a:gd name="connsiteY77" fmla="*/ 196649 h 259557"/>
                      <a:gd name="connsiteX78" fmla="*/ 164088 w 531057"/>
                      <a:gd name="connsiteY78" fmla="*/ 199633 h 259557"/>
                      <a:gd name="connsiteX79" fmla="*/ 169021 w 531057"/>
                      <a:gd name="connsiteY79" fmla="*/ 199054 h 259557"/>
                      <a:gd name="connsiteX80" fmla="*/ 162006 w 531057"/>
                      <a:gd name="connsiteY80" fmla="*/ 197255 h 259557"/>
                      <a:gd name="connsiteX81" fmla="*/ 118928 w 531057"/>
                      <a:gd name="connsiteY81" fmla="*/ 179718 h 259557"/>
                      <a:gd name="connsiteX82" fmla="*/ 131891 w 531057"/>
                      <a:gd name="connsiteY82" fmla="*/ 177413 h 259557"/>
                      <a:gd name="connsiteX83" fmla="*/ 134145 w 531057"/>
                      <a:gd name="connsiteY83" fmla="*/ 177596 h 259557"/>
                      <a:gd name="connsiteX84" fmla="*/ 91190 w 531057"/>
                      <a:gd name="connsiteY84" fmla="*/ 168272 h 259557"/>
                      <a:gd name="connsiteX85" fmla="*/ 19 w 531057"/>
                      <a:gd name="connsiteY85" fmla="*/ 138399 h 259557"/>
                      <a:gd name="connsiteX86" fmla="*/ 95661 w 531057"/>
                      <a:gd name="connsiteY86" fmla="*/ 145960 h 259557"/>
                      <a:gd name="connsiteX87" fmla="*/ 137275 w 531057"/>
                      <a:gd name="connsiteY87" fmla="*/ 153610 h 259557"/>
                      <a:gd name="connsiteX88" fmla="*/ 109816 w 531057"/>
                      <a:gd name="connsiteY88" fmla="*/ 146566 h 259557"/>
                      <a:gd name="connsiteX89" fmla="*/ 66738 w 531057"/>
                      <a:gd name="connsiteY89" fmla="*/ 129029 h 259557"/>
                      <a:gd name="connsiteX90" fmla="*/ 79700 w 531057"/>
                      <a:gd name="connsiteY90" fmla="*/ 126725 h 259557"/>
                      <a:gd name="connsiteX91" fmla="*/ 89609 w 531057"/>
                      <a:gd name="connsiteY91" fmla="*/ 127528 h 259557"/>
                      <a:gd name="connsiteX92" fmla="*/ 64434 w 531057"/>
                      <a:gd name="connsiteY92" fmla="*/ 119072 h 259557"/>
                      <a:gd name="connsiteX93" fmla="*/ 110619 w 531057"/>
                      <a:gd name="connsiteY93" fmla="*/ 113578 h 259557"/>
                      <a:gd name="connsiteX94" fmla="*/ 133876 w 531057"/>
                      <a:gd name="connsiteY94" fmla="*/ 113976 h 259557"/>
                      <a:gd name="connsiteX95" fmla="*/ 121655 w 531057"/>
                      <a:gd name="connsiteY95" fmla="*/ 110841 h 259557"/>
                      <a:gd name="connsiteX96" fmla="*/ 78577 w 531057"/>
                      <a:gd name="connsiteY96" fmla="*/ 93304 h 259557"/>
                      <a:gd name="connsiteX97" fmla="*/ 106053 w 531057"/>
                      <a:gd name="connsiteY97" fmla="*/ 91768 h 259557"/>
                      <a:gd name="connsiteX98" fmla="*/ 146490 w 531057"/>
                      <a:gd name="connsiteY98" fmla="*/ 97165 h 259557"/>
                      <a:gd name="connsiteX99" fmla="*/ 171561 w 531057"/>
                      <a:gd name="connsiteY99" fmla="*/ 95999 h 259557"/>
                      <a:gd name="connsiteX100" fmla="*/ 156370 w 531057"/>
                      <a:gd name="connsiteY100" fmla="*/ 91055 h 259557"/>
                      <a:gd name="connsiteX101" fmla="*/ 145296 w 531057"/>
                      <a:gd name="connsiteY101" fmla="*/ 83934 h 259557"/>
                      <a:gd name="connsiteX102" fmla="*/ 158259 w 531057"/>
                      <a:gd name="connsiteY102" fmla="*/ 81630 h 259557"/>
                      <a:gd name="connsiteX103" fmla="*/ 160513 w 531057"/>
                      <a:gd name="connsiteY103" fmla="*/ 81812 h 259557"/>
                      <a:gd name="connsiteX104" fmla="*/ 117558 w 531057"/>
                      <a:gd name="connsiteY104" fmla="*/ 72489 h 259557"/>
                      <a:gd name="connsiteX105" fmla="*/ 26387 w 531057"/>
                      <a:gd name="connsiteY105" fmla="*/ 42615 h 259557"/>
                      <a:gd name="connsiteX106" fmla="*/ 122029 w 531057"/>
                      <a:gd name="connsiteY106" fmla="*/ 50176 h 259557"/>
                      <a:gd name="connsiteX107" fmla="*/ 163643 w 531057"/>
                      <a:gd name="connsiteY107" fmla="*/ 57826 h 259557"/>
                      <a:gd name="connsiteX108" fmla="*/ 136184 w 531057"/>
                      <a:gd name="connsiteY108" fmla="*/ 50783 h 259557"/>
                      <a:gd name="connsiteX109" fmla="*/ 93106 w 531057"/>
                      <a:gd name="connsiteY109" fmla="*/ 33245 h 259557"/>
                      <a:gd name="connsiteX110" fmla="*/ 106068 w 531057"/>
                      <a:gd name="connsiteY110" fmla="*/ 30941 h 259557"/>
                      <a:gd name="connsiteX111" fmla="*/ 118558 w 531057"/>
                      <a:gd name="connsiteY111" fmla="*/ 31953 h 259557"/>
                      <a:gd name="connsiteX112" fmla="*/ 102692 w 531057"/>
                      <a:gd name="connsiteY112" fmla="*/ 28946 h 259557"/>
                      <a:gd name="connsiteX113" fmla="*/ 90803 w 531057"/>
                      <a:gd name="connsiteY113" fmla="*/ 23289 h 259557"/>
                      <a:gd name="connsiteX114" fmla="*/ 186631 w 531057"/>
                      <a:gd name="connsiteY114" fmla="*/ 18644 h 259557"/>
                      <a:gd name="connsiteX115" fmla="*/ 228877 w 531057"/>
                      <a:gd name="connsiteY115" fmla="*/ 20946 h 259557"/>
                      <a:gd name="connsiteX116" fmla="*/ 200748 w 531057"/>
                      <a:gd name="connsiteY116" fmla="*/ 17447 h 259557"/>
                      <a:gd name="connsiteX117" fmla="*/ 155791 w 531057"/>
                      <a:gd name="connsiteY117" fmla="*/ 5522 h 259557"/>
                      <a:gd name="connsiteX118" fmla="*/ 312251 w 531057"/>
                      <a:gd name="connsiteY118" fmla="*/ 4182 h 2595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</a:cxnLst>
                    <a:rect l="l" t="t" r="r" b="b"/>
                    <a:pathLst>
                      <a:path w="531057" h="259557">
                        <a:moveTo>
                          <a:pt x="319611" y="231693"/>
                        </a:moveTo>
                        <a:lnTo>
                          <a:pt x="311058" y="231830"/>
                        </a:lnTo>
                        <a:lnTo>
                          <a:pt x="315004" y="232842"/>
                        </a:lnTo>
                        <a:lnTo>
                          <a:pt x="322115" y="235157"/>
                        </a:lnTo>
                        <a:lnTo>
                          <a:pt x="339044" y="234886"/>
                        </a:lnTo>
                        <a:lnTo>
                          <a:pt x="329159" y="233449"/>
                        </a:lnTo>
                        <a:close/>
                        <a:moveTo>
                          <a:pt x="171205" y="138213"/>
                        </a:moveTo>
                        <a:lnTo>
                          <a:pt x="195126" y="142610"/>
                        </a:lnTo>
                        <a:lnTo>
                          <a:pt x="200192" y="141024"/>
                        </a:lnTo>
                        <a:lnTo>
                          <a:pt x="202448" y="140919"/>
                        </a:lnTo>
                        <a:close/>
                        <a:moveTo>
                          <a:pt x="197574" y="42429"/>
                        </a:moveTo>
                        <a:lnTo>
                          <a:pt x="230076" y="48403"/>
                        </a:lnTo>
                        <a:lnTo>
                          <a:pt x="232440" y="47663"/>
                        </a:lnTo>
                        <a:lnTo>
                          <a:pt x="250199" y="46838"/>
                        </a:lnTo>
                        <a:lnTo>
                          <a:pt x="245524" y="46583"/>
                        </a:lnTo>
                        <a:close/>
                        <a:moveTo>
                          <a:pt x="312251" y="4182"/>
                        </a:moveTo>
                        <a:cubicBezTo>
                          <a:pt x="398181" y="10244"/>
                          <a:pt x="467452" y="20673"/>
                          <a:pt x="466972" y="27476"/>
                        </a:cubicBezTo>
                        <a:cubicBezTo>
                          <a:pt x="466612" y="32578"/>
                          <a:pt x="427119" y="34191"/>
                          <a:pt x="371144" y="32121"/>
                        </a:cubicBezTo>
                        <a:lnTo>
                          <a:pt x="328898" y="29819"/>
                        </a:lnTo>
                        <a:lnTo>
                          <a:pt x="357027" y="33317"/>
                        </a:lnTo>
                        <a:cubicBezTo>
                          <a:pt x="385026" y="37533"/>
                          <a:pt x="402223" y="41841"/>
                          <a:pt x="401983" y="45242"/>
                        </a:cubicBezTo>
                        <a:cubicBezTo>
                          <a:pt x="401863" y="46943"/>
                          <a:pt x="397395" y="48256"/>
                          <a:pt x="389418" y="49174"/>
                        </a:cubicBezTo>
                        <a:lnTo>
                          <a:pt x="371659" y="50000"/>
                        </a:lnTo>
                        <a:lnTo>
                          <a:pt x="376334" y="50255"/>
                        </a:lnTo>
                        <a:cubicBezTo>
                          <a:pt x="462265" y="56317"/>
                          <a:pt x="531535" y="66746"/>
                          <a:pt x="531055" y="73549"/>
                        </a:cubicBezTo>
                        <a:cubicBezTo>
                          <a:pt x="530695" y="78651"/>
                          <a:pt x="491203" y="80265"/>
                          <a:pt x="435227" y="78194"/>
                        </a:cubicBezTo>
                        <a:lnTo>
                          <a:pt x="416242" y="77159"/>
                        </a:lnTo>
                        <a:lnTo>
                          <a:pt x="421562" y="78168"/>
                        </a:lnTo>
                        <a:lnTo>
                          <a:pt x="430166" y="78305"/>
                        </a:lnTo>
                        <a:cubicBezTo>
                          <a:pt x="486148" y="80180"/>
                          <a:pt x="525429" y="84568"/>
                          <a:pt x="525429" y="89683"/>
                        </a:cubicBezTo>
                        <a:cubicBezTo>
                          <a:pt x="525429" y="94798"/>
                          <a:pt x="486148" y="99186"/>
                          <a:pt x="430166" y="101061"/>
                        </a:cubicBezTo>
                        <a:lnTo>
                          <a:pt x="387865" y="101737"/>
                        </a:lnTo>
                        <a:lnTo>
                          <a:pt x="416167" y="103247"/>
                        </a:lnTo>
                        <a:cubicBezTo>
                          <a:pt x="444393" y="105482"/>
                          <a:pt x="461852" y="108569"/>
                          <a:pt x="461852" y="111979"/>
                        </a:cubicBezTo>
                        <a:lnTo>
                          <a:pt x="453724" y="115166"/>
                        </a:lnTo>
                        <a:lnTo>
                          <a:pt x="459560" y="115477"/>
                        </a:lnTo>
                        <a:cubicBezTo>
                          <a:pt x="487786" y="117712"/>
                          <a:pt x="505244" y="120799"/>
                          <a:pt x="505244" y="124209"/>
                        </a:cubicBezTo>
                        <a:cubicBezTo>
                          <a:pt x="505244" y="127619"/>
                          <a:pt x="487786" y="130706"/>
                          <a:pt x="459560" y="132941"/>
                        </a:cubicBezTo>
                        <a:lnTo>
                          <a:pt x="429171" y="134563"/>
                        </a:lnTo>
                        <a:lnTo>
                          <a:pt x="442065" y="140813"/>
                        </a:lnTo>
                        <a:lnTo>
                          <a:pt x="477300" y="142693"/>
                        </a:lnTo>
                        <a:cubicBezTo>
                          <a:pt x="505526" y="144928"/>
                          <a:pt x="522984" y="148015"/>
                          <a:pt x="522984" y="151425"/>
                        </a:cubicBezTo>
                        <a:cubicBezTo>
                          <a:pt x="522984" y="153130"/>
                          <a:pt x="518620" y="154754"/>
                          <a:pt x="510727" y="156231"/>
                        </a:cubicBezTo>
                        <a:lnTo>
                          <a:pt x="479668" y="159879"/>
                        </a:lnTo>
                        <a:lnTo>
                          <a:pt x="486918" y="161253"/>
                        </a:lnTo>
                        <a:cubicBezTo>
                          <a:pt x="494688" y="163282"/>
                          <a:pt x="498927" y="165209"/>
                          <a:pt x="498807" y="166910"/>
                        </a:cubicBezTo>
                        <a:cubicBezTo>
                          <a:pt x="498447" y="172012"/>
                          <a:pt x="458955" y="173626"/>
                          <a:pt x="402979" y="171555"/>
                        </a:cubicBezTo>
                        <a:lnTo>
                          <a:pt x="360733" y="169253"/>
                        </a:lnTo>
                        <a:lnTo>
                          <a:pt x="388862" y="172752"/>
                        </a:lnTo>
                        <a:lnTo>
                          <a:pt x="395193" y="173952"/>
                        </a:lnTo>
                        <a:lnTo>
                          <a:pt x="403798" y="174089"/>
                        </a:lnTo>
                        <a:cubicBezTo>
                          <a:pt x="459780" y="175963"/>
                          <a:pt x="499061" y="180352"/>
                          <a:pt x="499061" y="185467"/>
                        </a:cubicBezTo>
                        <a:cubicBezTo>
                          <a:pt x="499061" y="190582"/>
                          <a:pt x="459780" y="194970"/>
                          <a:pt x="403797" y="196845"/>
                        </a:cubicBezTo>
                        <a:lnTo>
                          <a:pt x="361497" y="197521"/>
                        </a:lnTo>
                        <a:lnTo>
                          <a:pt x="389799" y="199031"/>
                        </a:lnTo>
                        <a:cubicBezTo>
                          <a:pt x="418025" y="201266"/>
                          <a:pt x="435483" y="204353"/>
                          <a:pt x="435483" y="207763"/>
                        </a:cubicBezTo>
                        <a:cubicBezTo>
                          <a:pt x="435483" y="209468"/>
                          <a:pt x="431119" y="211092"/>
                          <a:pt x="423226" y="212569"/>
                        </a:cubicBezTo>
                        <a:lnTo>
                          <a:pt x="422891" y="212609"/>
                        </a:lnTo>
                        <a:lnTo>
                          <a:pt x="442202" y="214876"/>
                        </a:lnTo>
                        <a:cubicBezTo>
                          <a:pt x="450095" y="216353"/>
                          <a:pt x="454460" y="217978"/>
                          <a:pt x="454460" y="219683"/>
                        </a:cubicBezTo>
                        <a:cubicBezTo>
                          <a:pt x="454460" y="223093"/>
                          <a:pt x="437001" y="226180"/>
                          <a:pt x="408775" y="228415"/>
                        </a:cubicBezTo>
                        <a:lnTo>
                          <a:pt x="398580" y="228959"/>
                        </a:lnTo>
                        <a:lnTo>
                          <a:pt x="413727" y="233889"/>
                        </a:lnTo>
                        <a:lnTo>
                          <a:pt x="418141" y="236727"/>
                        </a:lnTo>
                        <a:lnTo>
                          <a:pt x="450931" y="238477"/>
                        </a:lnTo>
                        <a:cubicBezTo>
                          <a:pt x="479158" y="240712"/>
                          <a:pt x="496616" y="243799"/>
                          <a:pt x="496616" y="247209"/>
                        </a:cubicBezTo>
                        <a:cubicBezTo>
                          <a:pt x="496616" y="254029"/>
                          <a:pt x="426783" y="259557"/>
                          <a:pt x="340639" y="259557"/>
                        </a:cubicBezTo>
                        <a:cubicBezTo>
                          <a:pt x="254495" y="259557"/>
                          <a:pt x="184662" y="254029"/>
                          <a:pt x="184662" y="247209"/>
                        </a:cubicBezTo>
                        <a:cubicBezTo>
                          <a:pt x="184662" y="244651"/>
                          <a:pt x="194482" y="242276"/>
                          <a:pt x="211300" y="240305"/>
                        </a:cubicBezTo>
                        <a:lnTo>
                          <a:pt x="238957" y="238502"/>
                        </a:lnTo>
                        <a:lnTo>
                          <a:pt x="202720" y="231841"/>
                        </a:lnTo>
                        <a:lnTo>
                          <a:pt x="185454" y="228093"/>
                        </a:lnTo>
                        <a:lnTo>
                          <a:pt x="154763" y="224490"/>
                        </a:lnTo>
                        <a:cubicBezTo>
                          <a:pt x="146870" y="223013"/>
                          <a:pt x="142506" y="221388"/>
                          <a:pt x="142506" y="219683"/>
                        </a:cubicBezTo>
                        <a:lnTo>
                          <a:pt x="144003" y="219096"/>
                        </a:lnTo>
                        <a:lnTo>
                          <a:pt x="143380" y="218961"/>
                        </a:lnTo>
                        <a:cubicBezTo>
                          <a:pt x="88857" y="206124"/>
                          <a:pt x="51204" y="194103"/>
                          <a:pt x="52209" y="189088"/>
                        </a:cubicBezTo>
                        <a:cubicBezTo>
                          <a:pt x="53214" y="184072"/>
                          <a:pt x="92591" y="187488"/>
                          <a:pt x="147851" y="196649"/>
                        </a:cubicBezTo>
                        <a:lnTo>
                          <a:pt x="164088" y="199633"/>
                        </a:lnTo>
                        <a:lnTo>
                          <a:pt x="169021" y="199054"/>
                        </a:lnTo>
                        <a:lnTo>
                          <a:pt x="162006" y="197255"/>
                        </a:lnTo>
                        <a:cubicBezTo>
                          <a:pt x="134769" y="189518"/>
                          <a:pt x="118258" y="183061"/>
                          <a:pt x="118928" y="179718"/>
                        </a:cubicBezTo>
                        <a:cubicBezTo>
                          <a:pt x="119263" y="178046"/>
                          <a:pt x="123861" y="177311"/>
                          <a:pt x="131891" y="177413"/>
                        </a:cubicBezTo>
                        <a:lnTo>
                          <a:pt x="134145" y="177596"/>
                        </a:lnTo>
                        <a:lnTo>
                          <a:pt x="91190" y="168272"/>
                        </a:lnTo>
                        <a:cubicBezTo>
                          <a:pt x="36667" y="155435"/>
                          <a:pt x="-986" y="143414"/>
                          <a:pt x="19" y="138399"/>
                        </a:cubicBezTo>
                        <a:cubicBezTo>
                          <a:pt x="1024" y="133383"/>
                          <a:pt x="40401" y="136799"/>
                          <a:pt x="95661" y="145960"/>
                        </a:cubicBezTo>
                        <a:lnTo>
                          <a:pt x="137275" y="153610"/>
                        </a:lnTo>
                        <a:lnTo>
                          <a:pt x="109816" y="146566"/>
                        </a:lnTo>
                        <a:cubicBezTo>
                          <a:pt x="82579" y="138829"/>
                          <a:pt x="66068" y="132372"/>
                          <a:pt x="66738" y="129029"/>
                        </a:cubicBezTo>
                        <a:cubicBezTo>
                          <a:pt x="67072" y="127358"/>
                          <a:pt x="71671" y="126622"/>
                          <a:pt x="79700" y="126725"/>
                        </a:cubicBezTo>
                        <a:lnTo>
                          <a:pt x="89609" y="127528"/>
                        </a:lnTo>
                        <a:lnTo>
                          <a:pt x="64434" y="119072"/>
                        </a:lnTo>
                        <a:cubicBezTo>
                          <a:pt x="64674" y="115671"/>
                          <a:pt x="82306" y="113820"/>
                          <a:pt x="110619" y="113578"/>
                        </a:cubicBezTo>
                        <a:lnTo>
                          <a:pt x="133876" y="113976"/>
                        </a:lnTo>
                        <a:lnTo>
                          <a:pt x="121655" y="110841"/>
                        </a:lnTo>
                        <a:cubicBezTo>
                          <a:pt x="94419" y="103105"/>
                          <a:pt x="77907" y="96648"/>
                          <a:pt x="78577" y="93304"/>
                        </a:cubicBezTo>
                        <a:cubicBezTo>
                          <a:pt x="79079" y="90797"/>
                          <a:pt x="89175" y="90397"/>
                          <a:pt x="106053" y="91768"/>
                        </a:cubicBezTo>
                        <a:lnTo>
                          <a:pt x="146490" y="97165"/>
                        </a:lnTo>
                        <a:lnTo>
                          <a:pt x="171561" y="95999"/>
                        </a:lnTo>
                        <a:lnTo>
                          <a:pt x="156370" y="91055"/>
                        </a:lnTo>
                        <a:cubicBezTo>
                          <a:pt x="148921" y="88056"/>
                          <a:pt x="144961" y="85606"/>
                          <a:pt x="145296" y="83934"/>
                        </a:cubicBezTo>
                        <a:cubicBezTo>
                          <a:pt x="145631" y="82262"/>
                          <a:pt x="150229" y="81527"/>
                          <a:pt x="158259" y="81630"/>
                        </a:cubicBezTo>
                        <a:lnTo>
                          <a:pt x="160513" y="81812"/>
                        </a:lnTo>
                        <a:lnTo>
                          <a:pt x="117558" y="72489"/>
                        </a:lnTo>
                        <a:cubicBezTo>
                          <a:pt x="63035" y="59651"/>
                          <a:pt x="25382" y="47631"/>
                          <a:pt x="26387" y="42615"/>
                        </a:cubicBezTo>
                        <a:cubicBezTo>
                          <a:pt x="27392" y="37600"/>
                          <a:pt x="66769" y="41015"/>
                          <a:pt x="122029" y="50176"/>
                        </a:cubicBezTo>
                        <a:lnTo>
                          <a:pt x="163643" y="57826"/>
                        </a:lnTo>
                        <a:lnTo>
                          <a:pt x="136184" y="50783"/>
                        </a:lnTo>
                        <a:cubicBezTo>
                          <a:pt x="108947" y="43046"/>
                          <a:pt x="92436" y="36589"/>
                          <a:pt x="93106" y="33245"/>
                        </a:cubicBezTo>
                        <a:cubicBezTo>
                          <a:pt x="93441" y="31574"/>
                          <a:pt x="98039" y="30839"/>
                          <a:pt x="106068" y="30941"/>
                        </a:cubicBezTo>
                        <a:lnTo>
                          <a:pt x="118558" y="31953"/>
                        </a:lnTo>
                        <a:lnTo>
                          <a:pt x="102692" y="28946"/>
                        </a:lnTo>
                        <a:cubicBezTo>
                          <a:pt x="94922" y="26917"/>
                          <a:pt x="90683" y="24989"/>
                          <a:pt x="90803" y="23289"/>
                        </a:cubicBezTo>
                        <a:cubicBezTo>
                          <a:pt x="91163" y="18186"/>
                          <a:pt x="130655" y="16574"/>
                          <a:pt x="186631" y="18644"/>
                        </a:cubicBezTo>
                        <a:lnTo>
                          <a:pt x="228877" y="20946"/>
                        </a:lnTo>
                        <a:lnTo>
                          <a:pt x="200748" y="17447"/>
                        </a:lnTo>
                        <a:cubicBezTo>
                          <a:pt x="172749" y="13232"/>
                          <a:pt x="155551" y="8924"/>
                          <a:pt x="155791" y="5522"/>
                        </a:cubicBezTo>
                        <a:cubicBezTo>
                          <a:pt x="156271" y="-1281"/>
                          <a:pt x="226320" y="-1881"/>
                          <a:pt x="312251" y="4182"/>
                        </a:cubicBezTo>
                        <a:close/>
                      </a:path>
                    </a:pathLst>
                  </a:custGeom>
                  <a:solidFill>
                    <a:srgbClr val="66FF33"/>
                  </a:solidFill>
                  <a:ln w="12700">
                    <a:solidFill>
                      <a:srgbClr val="008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>
                    <a:defPPr>
                      <a:defRPr lang="ja-JP"/>
                    </a:defPPr>
                    <a:lvl1pPr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1pPr>
                    <a:lvl2pPr marL="4572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2pPr>
                    <a:lvl3pPr marL="9144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3pPr>
                    <a:lvl4pPr marL="13716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4pPr>
                    <a:lvl5pPr marL="1828800" algn="l" rtl="0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5pPr>
                    <a:lvl6pPr marL="22860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6pPr>
                    <a:lvl7pPr marL="27432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7pPr>
                    <a:lvl8pPr marL="32004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8pPr>
                    <a:lvl9pPr marL="3657600" algn="l" defTabSz="914400" rtl="0" eaLnBrk="1" latinLnBrk="0" hangingPunct="1">
                      <a:defRPr kumimoji="1" kern="12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  <a:cs typeface="+mn-cs"/>
                      </a:defRPr>
                    </a:lvl9pPr>
                  </a:lstStyle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24" name="グループ化 123">
                    <a:extLst>
                      <a:ext uri="{FF2B5EF4-FFF2-40B4-BE49-F238E27FC236}">
                        <a16:creationId xmlns:a16="http://schemas.microsoft.com/office/drawing/2014/main" id="{FD4B47D8-E7C8-2FE0-E4C8-0B63C61E2E73}"/>
                      </a:ext>
                    </a:extLst>
                  </p:cNvPr>
                  <p:cNvGrpSpPr/>
                  <p:nvPr/>
                </p:nvGrpSpPr>
                <p:grpSpPr>
                  <a:xfrm rot="371665">
                    <a:off x="4044411" y="6047111"/>
                    <a:ext cx="495741" cy="306160"/>
                    <a:chOff x="3738604" y="3653546"/>
                    <a:chExt cx="1394416" cy="990589"/>
                  </a:xfrm>
                </p:grpSpPr>
                <p:sp>
                  <p:nvSpPr>
                    <p:cNvPr id="125" name="フリーフォーム: 図形 124">
                      <a:extLst>
                        <a:ext uri="{FF2B5EF4-FFF2-40B4-BE49-F238E27FC236}">
                          <a16:creationId xmlns:a16="http://schemas.microsoft.com/office/drawing/2014/main" id="{E4B56BD9-028A-F31D-31CE-6C6CBC72D47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42896" y="3767613"/>
                      <a:ext cx="1390124" cy="876522"/>
                    </a:xfrm>
                    <a:custGeom>
                      <a:avLst/>
                      <a:gdLst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82839 w 1390124"/>
                        <a:gd name="connsiteY2" fmla="*/ 438261 h 876522"/>
                        <a:gd name="connsiteX3" fmla="*/ 1390124 w 1390124"/>
                        <a:gd name="connsiteY3" fmla="*/ 479536 h 876522"/>
                        <a:gd name="connsiteX4" fmla="*/ 695062 w 1390124"/>
                        <a:gd name="connsiteY4" fmla="*/ 876522 h 876522"/>
                        <a:gd name="connsiteX5" fmla="*/ 0 w 1390124"/>
                        <a:gd name="connsiteY5" fmla="*/ 479536 h 876522"/>
                        <a:gd name="connsiteX6" fmla="*/ 7285 w 1390124"/>
                        <a:gd name="connsiteY6" fmla="*/ 438261 h 876522"/>
                        <a:gd name="connsiteX7" fmla="*/ 0 w 1390124"/>
                        <a:gd name="connsiteY7" fmla="*/ 396986 h 876522"/>
                        <a:gd name="connsiteX8" fmla="*/ 695062 w 1390124"/>
                        <a:gd name="connsiteY8" fmla="*/ 0 h 876522"/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82839 w 1390124"/>
                        <a:gd name="connsiteY2" fmla="*/ 438261 h 876522"/>
                        <a:gd name="connsiteX3" fmla="*/ 1390124 w 1390124"/>
                        <a:gd name="connsiteY3" fmla="*/ 479536 h 876522"/>
                        <a:gd name="connsiteX4" fmla="*/ 695062 w 1390124"/>
                        <a:gd name="connsiteY4" fmla="*/ 876522 h 876522"/>
                        <a:gd name="connsiteX5" fmla="*/ 0 w 1390124"/>
                        <a:gd name="connsiteY5" fmla="*/ 479536 h 876522"/>
                        <a:gd name="connsiteX6" fmla="*/ 0 w 1390124"/>
                        <a:gd name="connsiteY6" fmla="*/ 396986 h 876522"/>
                        <a:gd name="connsiteX7" fmla="*/ 695062 w 1390124"/>
                        <a:gd name="connsiteY7" fmla="*/ 0 h 876522"/>
                        <a:gd name="connsiteX0" fmla="*/ 695062 w 1390124"/>
                        <a:gd name="connsiteY0" fmla="*/ 0 h 876522"/>
                        <a:gd name="connsiteX1" fmla="*/ 1390124 w 1390124"/>
                        <a:gd name="connsiteY1" fmla="*/ 396986 h 876522"/>
                        <a:gd name="connsiteX2" fmla="*/ 1390124 w 1390124"/>
                        <a:gd name="connsiteY2" fmla="*/ 479536 h 876522"/>
                        <a:gd name="connsiteX3" fmla="*/ 695062 w 1390124"/>
                        <a:gd name="connsiteY3" fmla="*/ 876522 h 876522"/>
                        <a:gd name="connsiteX4" fmla="*/ 0 w 1390124"/>
                        <a:gd name="connsiteY4" fmla="*/ 479536 h 876522"/>
                        <a:gd name="connsiteX5" fmla="*/ 0 w 1390124"/>
                        <a:gd name="connsiteY5" fmla="*/ 396986 h 876522"/>
                        <a:gd name="connsiteX6" fmla="*/ 695062 w 1390124"/>
                        <a:gd name="connsiteY6" fmla="*/ 0 h 8765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1390124" h="876522">
                          <a:moveTo>
                            <a:pt x="695062" y="0"/>
                          </a:moveTo>
                          <a:cubicBezTo>
                            <a:pt x="1078934" y="0"/>
                            <a:pt x="1390124" y="177737"/>
                            <a:pt x="1390124" y="396986"/>
                          </a:cubicBezTo>
                          <a:lnTo>
                            <a:pt x="1390124" y="479536"/>
                          </a:lnTo>
                          <a:cubicBezTo>
                            <a:pt x="1390124" y="698785"/>
                            <a:pt x="1078934" y="876522"/>
                            <a:pt x="695062" y="876522"/>
                          </a:cubicBezTo>
                          <a:cubicBezTo>
                            <a:pt x="311190" y="876522"/>
                            <a:pt x="0" y="698785"/>
                            <a:pt x="0" y="479536"/>
                          </a:cubicBezTo>
                          <a:lnTo>
                            <a:pt x="0" y="396986"/>
                          </a:lnTo>
                          <a:cubicBezTo>
                            <a:pt x="0" y="177737"/>
                            <a:pt x="311190" y="0"/>
                            <a:pt x="695062" y="0"/>
                          </a:cubicBezTo>
                          <a:close/>
                        </a:path>
                      </a:pathLst>
                    </a:custGeom>
                    <a:pattFill prst="smConfetti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26" name="楕円 125">
                      <a:extLst>
                        <a:ext uri="{FF2B5EF4-FFF2-40B4-BE49-F238E27FC236}">
                          <a16:creationId xmlns:a16="http://schemas.microsoft.com/office/drawing/2014/main" id="{FB0C4E56-BD8A-0EDA-5726-352D016835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38604" y="3653546"/>
                      <a:ext cx="1390124" cy="793973"/>
                    </a:xfrm>
                    <a:prstGeom prst="ellipse">
                      <a:avLst/>
                    </a:prstGeom>
                    <a:pattFill prst="lgConfetti">
                      <a:fgClr>
                        <a:srgbClr val="FFC000"/>
                      </a:fgClr>
                      <a:bgClr>
                        <a:srgbClr val="CC6600"/>
                      </a:bgClr>
                    </a:patt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>
                      <a:defPPr>
                        <a:defRPr lang="ja-JP"/>
                      </a:defPPr>
                      <a:lvl1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1pPr>
                      <a:lvl2pPr marL="4572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2pPr>
                      <a:lvl3pPr marL="9144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3pPr>
                      <a:lvl4pPr marL="13716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4pPr>
                      <a:lvl5pPr marL="1828800"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kumimoji="1" kern="12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  <a:cs typeface="+mn-cs"/>
                        </a:defRPr>
                      </a:lvl9pPr>
                    </a:lstStyle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115" name="四角形: 角を丸くする 433">
                <a:extLst>
                  <a:ext uri="{FF2B5EF4-FFF2-40B4-BE49-F238E27FC236}">
                    <a16:creationId xmlns:a16="http://schemas.microsoft.com/office/drawing/2014/main" id="{A1C34FB0-7DDF-9FAF-72C2-52FBC8FF2351}"/>
                  </a:ext>
                </a:extLst>
              </p:cNvPr>
              <p:cNvSpPr/>
              <p:nvPr/>
            </p:nvSpPr>
            <p:spPr>
              <a:xfrm rot="19622956">
                <a:off x="3362988" y="6222197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四角形: 角を丸くする 433">
                <a:extLst>
                  <a:ext uri="{FF2B5EF4-FFF2-40B4-BE49-F238E27FC236}">
                    <a16:creationId xmlns:a16="http://schemas.microsoft.com/office/drawing/2014/main" id="{06D3D7DB-D762-2B29-6113-B2AF07E60FD1}"/>
                  </a:ext>
                </a:extLst>
              </p:cNvPr>
              <p:cNvSpPr/>
              <p:nvPr/>
            </p:nvSpPr>
            <p:spPr>
              <a:xfrm rot="1977044" flipH="1">
                <a:off x="4876347" y="6222197"/>
                <a:ext cx="118770" cy="191165"/>
              </a:xfrm>
              <a:custGeom>
                <a:avLst/>
                <a:gdLst>
                  <a:gd name="connsiteX0" fmla="*/ 0 w 114065"/>
                  <a:gd name="connsiteY0" fmla="*/ 57033 h 216205"/>
                  <a:gd name="connsiteX1" fmla="*/ 57033 w 114065"/>
                  <a:gd name="connsiteY1" fmla="*/ 0 h 216205"/>
                  <a:gd name="connsiteX2" fmla="*/ 57033 w 114065"/>
                  <a:gd name="connsiteY2" fmla="*/ 0 h 216205"/>
                  <a:gd name="connsiteX3" fmla="*/ 114066 w 114065"/>
                  <a:gd name="connsiteY3" fmla="*/ 57033 h 216205"/>
                  <a:gd name="connsiteX4" fmla="*/ 114065 w 114065"/>
                  <a:gd name="connsiteY4" fmla="*/ 159173 h 216205"/>
                  <a:gd name="connsiteX5" fmla="*/ 57032 w 114065"/>
                  <a:gd name="connsiteY5" fmla="*/ 216206 h 216205"/>
                  <a:gd name="connsiteX6" fmla="*/ 57033 w 114065"/>
                  <a:gd name="connsiteY6" fmla="*/ 216205 h 216205"/>
                  <a:gd name="connsiteX7" fmla="*/ 0 w 114065"/>
                  <a:gd name="connsiteY7" fmla="*/ 159172 h 216205"/>
                  <a:gd name="connsiteX8" fmla="*/ 0 w 114065"/>
                  <a:gd name="connsiteY8" fmla="*/ 57033 h 216205"/>
                  <a:gd name="connsiteX0" fmla="*/ 0 w 265556"/>
                  <a:gd name="connsiteY0" fmla="*/ 256843 h 416016"/>
                  <a:gd name="connsiteX1" fmla="*/ 57033 w 265556"/>
                  <a:gd name="connsiteY1" fmla="*/ 199810 h 416016"/>
                  <a:gd name="connsiteX2" fmla="*/ 261333 w 265556"/>
                  <a:gd name="connsiteY2" fmla="*/ 0 h 416016"/>
                  <a:gd name="connsiteX3" fmla="*/ 114066 w 265556"/>
                  <a:gd name="connsiteY3" fmla="*/ 256843 h 416016"/>
                  <a:gd name="connsiteX4" fmla="*/ 114065 w 265556"/>
                  <a:gd name="connsiteY4" fmla="*/ 358983 h 416016"/>
                  <a:gd name="connsiteX5" fmla="*/ 57032 w 265556"/>
                  <a:gd name="connsiteY5" fmla="*/ 416016 h 416016"/>
                  <a:gd name="connsiteX6" fmla="*/ 57033 w 265556"/>
                  <a:gd name="connsiteY6" fmla="*/ 416015 h 416016"/>
                  <a:gd name="connsiteX7" fmla="*/ 0 w 265556"/>
                  <a:gd name="connsiteY7" fmla="*/ 358982 h 416016"/>
                  <a:gd name="connsiteX8" fmla="*/ 0 w 265556"/>
                  <a:gd name="connsiteY8" fmla="*/ 256843 h 416016"/>
                  <a:gd name="connsiteX0" fmla="*/ 261333 w 352773"/>
                  <a:gd name="connsiteY0" fmla="*/ 0 h 416016"/>
                  <a:gd name="connsiteX1" fmla="*/ 114066 w 352773"/>
                  <a:gd name="connsiteY1" fmla="*/ 256843 h 416016"/>
                  <a:gd name="connsiteX2" fmla="*/ 114065 w 352773"/>
                  <a:gd name="connsiteY2" fmla="*/ 358983 h 416016"/>
                  <a:gd name="connsiteX3" fmla="*/ 57032 w 352773"/>
                  <a:gd name="connsiteY3" fmla="*/ 416016 h 416016"/>
                  <a:gd name="connsiteX4" fmla="*/ 57033 w 352773"/>
                  <a:gd name="connsiteY4" fmla="*/ 416015 h 416016"/>
                  <a:gd name="connsiteX5" fmla="*/ 0 w 352773"/>
                  <a:gd name="connsiteY5" fmla="*/ 358982 h 416016"/>
                  <a:gd name="connsiteX6" fmla="*/ 0 w 352773"/>
                  <a:gd name="connsiteY6" fmla="*/ 256843 h 416016"/>
                  <a:gd name="connsiteX7" fmla="*/ 57033 w 352773"/>
                  <a:gd name="connsiteY7" fmla="*/ 199810 h 416016"/>
                  <a:gd name="connsiteX8" fmla="*/ 352773 w 352773"/>
                  <a:gd name="connsiteY8" fmla="*/ 91440 h 416016"/>
                  <a:gd name="connsiteX0" fmla="*/ 261333 w 265556"/>
                  <a:gd name="connsiteY0" fmla="*/ 0 h 416016"/>
                  <a:gd name="connsiteX1" fmla="*/ 114066 w 265556"/>
                  <a:gd name="connsiteY1" fmla="*/ 256843 h 416016"/>
                  <a:gd name="connsiteX2" fmla="*/ 114065 w 265556"/>
                  <a:gd name="connsiteY2" fmla="*/ 358983 h 416016"/>
                  <a:gd name="connsiteX3" fmla="*/ 57032 w 265556"/>
                  <a:gd name="connsiteY3" fmla="*/ 416016 h 416016"/>
                  <a:gd name="connsiteX4" fmla="*/ 57033 w 265556"/>
                  <a:gd name="connsiteY4" fmla="*/ 416015 h 416016"/>
                  <a:gd name="connsiteX5" fmla="*/ 0 w 265556"/>
                  <a:gd name="connsiteY5" fmla="*/ 358982 h 416016"/>
                  <a:gd name="connsiteX6" fmla="*/ 0 w 265556"/>
                  <a:gd name="connsiteY6" fmla="*/ 256843 h 416016"/>
                  <a:gd name="connsiteX7" fmla="*/ 57033 w 265556"/>
                  <a:gd name="connsiteY7" fmla="*/ 199810 h 416016"/>
                  <a:gd name="connsiteX0" fmla="*/ 114066 w 114066"/>
                  <a:gd name="connsiteY0" fmla="*/ 57033 h 216206"/>
                  <a:gd name="connsiteX1" fmla="*/ 114065 w 114066"/>
                  <a:gd name="connsiteY1" fmla="*/ 159173 h 216206"/>
                  <a:gd name="connsiteX2" fmla="*/ 57032 w 114066"/>
                  <a:gd name="connsiteY2" fmla="*/ 216206 h 216206"/>
                  <a:gd name="connsiteX3" fmla="*/ 57033 w 114066"/>
                  <a:gd name="connsiteY3" fmla="*/ 216205 h 216206"/>
                  <a:gd name="connsiteX4" fmla="*/ 0 w 114066"/>
                  <a:gd name="connsiteY4" fmla="*/ 159172 h 216206"/>
                  <a:gd name="connsiteX5" fmla="*/ 0 w 114066"/>
                  <a:gd name="connsiteY5" fmla="*/ 57033 h 216206"/>
                  <a:gd name="connsiteX6" fmla="*/ 57033 w 114066"/>
                  <a:gd name="connsiteY6" fmla="*/ 0 h 216206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4066 w 114066"/>
                  <a:gd name="connsiteY0" fmla="*/ 0 h 159173"/>
                  <a:gd name="connsiteX1" fmla="*/ 114065 w 114066"/>
                  <a:gd name="connsiteY1" fmla="*/ 102140 h 159173"/>
                  <a:gd name="connsiteX2" fmla="*/ 57032 w 114066"/>
                  <a:gd name="connsiteY2" fmla="*/ 159173 h 159173"/>
                  <a:gd name="connsiteX3" fmla="*/ 57033 w 114066"/>
                  <a:gd name="connsiteY3" fmla="*/ 159172 h 159173"/>
                  <a:gd name="connsiteX4" fmla="*/ 0 w 114066"/>
                  <a:gd name="connsiteY4" fmla="*/ 102139 h 159173"/>
                  <a:gd name="connsiteX5" fmla="*/ 0 w 114066"/>
                  <a:gd name="connsiteY5" fmla="*/ 0 h 159173"/>
                  <a:gd name="connsiteX0" fmla="*/ 112382 w 117087"/>
                  <a:gd name="connsiteY0" fmla="*/ 0 h 191165"/>
                  <a:gd name="connsiteX1" fmla="*/ 114065 w 117087"/>
                  <a:gd name="connsiteY1" fmla="*/ 134132 h 191165"/>
                  <a:gd name="connsiteX2" fmla="*/ 57032 w 117087"/>
                  <a:gd name="connsiteY2" fmla="*/ 191165 h 191165"/>
                  <a:gd name="connsiteX3" fmla="*/ 57033 w 117087"/>
                  <a:gd name="connsiteY3" fmla="*/ 191164 h 191165"/>
                  <a:gd name="connsiteX4" fmla="*/ 0 w 117087"/>
                  <a:gd name="connsiteY4" fmla="*/ 134131 h 191165"/>
                  <a:gd name="connsiteX5" fmla="*/ 0 w 117087"/>
                  <a:gd name="connsiteY5" fmla="*/ 31992 h 191165"/>
                  <a:gd name="connsiteX0" fmla="*/ 114065 w 118770"/>
                  <a:gd name="connsiteY0" fmla="*/ 0 h 191165"/>
                  <a:gd name="connsiteX1" fmla="*/ 115748 w 118770"/>
                  <a:gd name="connsiteY1" fmla="*/ 134132 h 191165"/>
                  <a:gd name="connsiteX2" fmla="*/ 58715 w 118770"/>
                  <a:gd name="connsiteY2" fmla="*/ 191165 h 191165"/>
                  <a:gd name="connsiteX3" fmla="*/ 58716 w 118770"/>
                  <a:gd name="connsiteY3" fmla="*/ 191164 h 191165"/>
                  <a:gd name="connsiteX4" fmla="*/ 1683 w 118770"/>
                  <a:gd name="connsiteY4" fmla="*/ 134131 h 191165"/>
                  <a:gd name="connsiteX5" fmla="*/ 0 w 118770"/>
                  <a:gd name="connsiteY5" fmla="*/ 6735 h 191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8770" h="191165">
                    <a:moveTo>
                      <a:pt x="114065" y="0"/>
                    </a:moveTo>
                    <a:cubicBezTo>
                      <a:pt x="109725" y="59829"/>
                      <a:pt x="124973" y="102271"/>
                      <a:pt x="115748" y="134132"/>
                    </a:cubicBezTo>
                    <a:cubicBezTo>
                      <a:pt x="106523" y="165993"/>
                      <a:pt x="90213" y="191165"/>
                      <a:pt x="58715" y="191165"/>
                    </a:cubicBezTo>
                    <a:lnTo>
                      <a:pt x="58716" y="191164"/>
                    </a:lnTo>
                    <a:cubicBezTo>
                      <a:pt x="27218" y="191164"/>
                      <a:pt x="1683" y="165629"/>
                      <a:pt x="1683" y="134131"/>
                    </a:cubicBezTo>
                    <a:lnTo>
                      <a:pt x="0" y="6735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5" name="月 94">
              <a:extLst>
                <a:ext uri="{FF2B5EF4-FFF2-40B4-BE49-F238E27FC236}">
                  <a16:creationId xmlns:a16="http://schemas.microsoft.com/office/drawing/2014/main" id="{1A2560E9-0A34-7E46-ADBC-31F68DED65BE}"/>
                </a:ext>
              </a:extLst>
            </p:cNvPr>
            <p:cNvSpPr/>
            <p:nvPr/>
          </p:nvSpPr>
          <p:spPr>
            <a:xfrm rot="2700000">
              <a:off x="3777461" y="4032444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A74D3141-99EC-19D8-D777-61F1E823EA48}"/>
                </a:ext>
              </a:extLst>
            </p:cNvPr>
            <p:cNvSpPr/>
            <p:nvPr/>
          </p:nvSpPr>
          <p:spPr>
            <a:xfrm rot="18900000" flipH="1">
              <a:off x="4270732" y="4032445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月 96">
              <a:extLst>
                <a:ext uri="{FF2B5EF4-FFF2-40B4-BE49-F238E27FC236}">
                  <a16:creationId xmlns:a16="http://schemas.microsoft.com/office/drawing/2014/main" id="{5A700951-295E-D088-7D9C-30FA453DDE10}"/>
                </a:ext>
              </a:extLst>
            </p:cNvPr>
            <p:cNvSpPr/>
            <p:nvPr/>
          </p:nvSpPr>
          <p:spPr>
            <a:xfrm rot="2700000">
              <a:off x="3915753" y="4032445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12FA8388-37B1-D82E-233D-5587B45B1179}"/>
                </a:ext>
              </a:extLst>
            </p:cNvPr>
            <p:cNvSpPr/>
            <p:nvPr/>
          </p:nvSpPr>
          <p:spPr>
            <a:xfrm rot="18900000" flipH="1">
              <a:off x="4130238" y="4032446"/>
              <a:ext cx="223737" cy="577313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139132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30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食事申し込み　毎週木曜日の貼り紙</dc:title>
  <dc:subject>食事申し込み　毎週木曜日の貼り紙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2025-09-11T00:53:15Z</dcterms:modified>
  <cp:version>1</cp:version>
</cp:coreProperties>
</file>